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f713f4827840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9eb4dbf5894aa3"/>
  </p:sldMasterIdLst>
  <p:sldIdLst>
    <p:sldId xmlns:r="http://schemas.openxmlformats.org/officeDocument/2006/relationships" id="256" r:id="R37124cc1207240e9"/>
    <p:sldId xmlns:r="http://schemas.openxmlformats.org/officeDocument/2006/relationships" id="257" r:id="R495d3ccf3a49463d"/>
    <p:sldId xmlns:r="http://schemas.openxmlformats.org/officeDocument/2006/relationships" id="258" r:id="R6be56718853045ae"/>
    <p:sldId xmlns:r="http://schemas.openxmlformats.org/officeDocument/2006/relationships" id="259" r:id="R5c8608ffdebc4be2"/>
    <p:sldId xmlns:r="http://schemas.openxmlformats.org/officeDocument/2006/relationships" id="260" r:id="Rb078b4fe57724a46"/>
    <p:sldId xmlns:r="http://schemas.openxmlformats.org/officeDocument/2006/relationships" id="261" r:id="R1ed0b47c50b44f4f"/>
    <p:sldId xmlns:r="http://schemas.openxmlformats.org/officeDocument/2006/relationships" id="262" r:id="Rb6e77119284144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9eb4dbf5894aa3" /><Relationship Type="http://schemas.openxmlformats.org/officeDocument/2006/relationships/slide" Target="/ppt/slides/slide1.xml" Id="R37124cc1207240e9" /><Relationship Type="http://schemas.openxmlformats.org/officeDocument/2006/relationships/slide" Target="/ppt/slides/slide2.xml" Id="R495d3ccf3a49463d" /><Relationship Type="http://schemas.openxmlformats.org/officeDocument/2006/relationships/slide" Target="/ppt/slides/slide3.xml" Id="R6be56718853045ae" /><Relationship Type="http://schemas.openxmlformats.org/officeDocument/2006/relationships/slide" Target="/ppt/slides/slide4.xml" Id="R5c8608ffdebc4be2" /><Relationship Type="http://schemas.openxmlformats.org/officeDocument/2006/relationships/slide" Target="/ppt/slides/slide5.xml" Id="Rb078b4fe57724a46" /><Relationship Type="http://schemas.openxmlformats.org/officeDocument/2006/relationships/slide" Target="/ppt/slides/slide6.xml" Id="R1ed0b47c50b44f4f" /><Relationship Type="http://schemas.openxmlformats.org/officeDocument/2006/relationships/slide" Target="/ppt/slides/slide7.xml" Id="Rb6e77119284144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54e26595fe49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01ed8e89e42f2" /><Relationship Type="http://schemas.openxmlformats.org/officeDocument/2006/relationships/theme" Target="/ppt/slideMasters/theme/theme1.xml" Id="Rd88d50af28d944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601ed8e89e42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633b889784a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575fdae5341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1918cfc154e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8de7418084d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47fbc373b43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ccca8abc04d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4af8476444d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TALL OG KOLONNE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TALL OG KOLONNE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TALL OG KOLONNE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TALL OG KOLONNE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TALL OG KOLONNE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TALL OG KOLONNE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TALL OG KOLONNE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BROHIER EDINA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TALL OG KOLONNE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928 240 673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TALL OG KOLONNE AS</a:t>
            </a:r>
          </a:p>
        </p:txBody>
      </p:sp>
    </p:spTree>
  </p:cSld>
  <p:clrMapOvr>
    <a:masterClrMapping xmlns:a="http://schemas.openxmlformats.org/drawingml/2006/main"/>
  </p:clrMapOvr>
</p:sld>
</file>