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9847e728942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f4e12d97e54df1"/>
  </p:sldMasterIdLst>
  <p:sldIdLst>
    <p:sldId xmlns:r="http://schemas.openxmlformats.org/officeDocument/2006/relationships" id="256" r:id="R243c6cb9ce6b4e4e"/>
    <p:sldId xmlns:r="http://schemas.openxmlformats.org/officeDocument/2006/relationships" id="257" r:id="R62fcb11b45f84daa"/>
    <p:sldId xmlns:r="http://schemas.openxmlformats.org/officeDocument/2006/relationships" id="258" r:id="Rd9bb1248d6d5467f"/>
    <p:sldId xmlns:r="http://schemas.openxmlformats.org/officeDocument/2006/relationships" id="259" r:id="R3bd64ba9a513403c"/>
    <p:sldId xmlns:r="http://schemas.openxmlformats.org/officeDocument/2006/relationships" id="260" r:id="R8af53e6be9d64486"/>
    <p:sldId xmlns:r="http://schemas.openxmlformats.org/officeDocument/2006/relationships" id="261" r:id="Rf567338a774545df"/>
    <p:sldId xmlns:r="http://schemas.openxmlformats.org/officeDocument/2006/relationships" id="262" r:id="Rfdbf8508b68743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4e12d97e54df1" /><Relationship Type="http://schemas.openxmlformats.org/officeDocument/2006/relationships/slide" Target="/ppt/slides/slide1.xml" Id="R243c6cb9ce6b4e4e" /><Relationship Type="http://schemas.openxmlformats.org/officeDocument/2006/relationships/slide" Target="/ppt/slides/slide2.xml" Id="R62fcb11b45f84daa" /><Relationship Type="http://schemas.openxmlformats.org/officeDocument/2006/relationships/slide" Target="/ppt/slides/slide3.xml" Id="Rd9bb1248d6d5467f" /><Relationship Type="http://schemas.openxmlformats.org/officeDocument/2006/relationships/slide" Target="/ppt/slides/slide4.xml" Id="R3bd64ba9a513403c" /><Relationship Type="http://schemas.openxmlformats.org/officeDocument/2006/relationships/slide" Target="/ppt/slides/slide5.xml" Id="R8af53e6be9d64486" /><Relationship Type="http://schemas.openxmlformats.org/officeDocument/2006/relationships/slide" Target="/ppt/slides/slide6.xml" Id="Rf567338a774545df" /><Relationship Type="http://schemas.openxmlformats.org/officeDocument/2006/relationships/slide" Target="/ppt/slides/slide7.xml" Id="Rfdbf8508b68743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da6fcffc846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2e901365142ea" /><Relationship Type="http://schemas.openxmlformats.org/officeDocument/2006/relationships/theme" Target="/ppt/slideMasters/theme/theme1.xml" Id="R135d40dfc0174e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2e901365142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4366e6d1d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fa7bfa25e46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8440ad06442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e8a92588940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ad534eb6b46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f4eee86cb40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e83082bc2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PJERIKSEN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PJERIKSEN AS ble etablert [år] og holder til i Karasjok.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146 090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413 203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307 789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PIERA JOVNNA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Ávjovárgeaidnu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9732 Karasjok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928 237 362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PJERIKSEN AS</a:t>
            </a:r>
          </a:p>
        </p:txBody>
      </p:sp>
    </p:spTree>
  </p:cSld>
  <p:clrMapOvr>
    <a:masterClrMapping xmlns:a="http://schemas.openxmlformats.org/drawingml/2006/main"/>
  </p:clrMapOvr>
</p:sld>
</file>