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463925270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6bb334d9b34775"/>
  </p:sldMasterIdLst>
  <p:sldIdLst>
    <p:sldId xmlns:r="http://schemas.openxmlformats.org/officeDocument/2006/relationships" id="256" r:id="Ra3353ed7b5ae4091"/>
    <p:sldId xmlns:r="http://schemas.openxmlformats.org/officeDocument/2006/relationships" id="257" r:id="R0c6ee3c85cd641ce"/>
    <p:sldId xmlns:r="http://schemas.openxmlformats.org/officeDocument/2006/relationships" id="258" r:id="R6a1305680142474b"/>
    <p:sldId xmlns:r="http://schemas.openxmlformats.org/officeDocument/2006/relationships" id="259" r:id="R36598f1fc91c4bf2"/>
    <p:sldId xmlns:r="http://schemas.openxmlformats.org/officeDocument/2006/relationships" id="260" r:id="R0896072b13594e78"/>
    <p:sldId xmlns:r="http://schemas.openxmlformats.org/officeDocument/2006/relationships" id="261" r:id="Re6353140f26b4dba"/>
    <p:sldId xmlns:r="http://schemas.openxmlformats.org/officeDocument/2006/relationships" id="262" r:id="R893e6ce44e4d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bb334d9b34775" /><Relationship Type="http://schemas.openxmlformats.org/officeDocument/2006/relationships/slide" Target="/ppt/slides/slide1.xml" Id="Ra3353ed7b5ae4091" /><Relationship Type="http://schemas.openxmlformats.org/officeDocument/2006/relationships/slide" Target="/ppt/slides/slide2.xml" Id="R0c6ee3c85cd641ce" /><Relationship Type="http://schemas.openxmlformats.org/officeDocument/2006/relationships/slide" Target="/ppt/slides/slide3.xml" Id="R6a1305680142474b" /><Relationship Type="http://schemas.openxmlformats.org/officeDocument/2006/relationships/slide" Target="/ppt/slides/slide4.xml" Id="R36598f1fc91c4bf2" /><Relationship Type="http://schemas.openxmlformats.org/officeDocument/2006/relationships/slide" Target="/ppt/slides/slide5.xml" Id="R0896072b13594e78" /><Relationship Type="http://schemas.openxmlformats.org/officeDocument/2006/relationships/slide" Target="/ppt/slides/slide6.xml" Id="Re6353140f26b4dba" /><Relationship Type="http://schemas.openxmlformats.org/officeDocument/2006/relationships/slide" Target="/ppt/slides/slide7.xml" Id="R893e6ce44e4d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35d70d317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bec3fc6d647e9" /><Relationship Type="http://schemas.openxmlformats.org/officeDocument/2006/relationships/theme" Target="/ppt/slideMasters/theme/theme1.xml" Id="Ra982d2bd710b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bec3fc6d647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ba7d5bf2944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aaf295c05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d4ce6037b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fde45c4be40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63a51174c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e14efe70e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63c1b43849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ANTON ARKITEKT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ARKITEKT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2 231 956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885 310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FOX HOME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Revheimsvegen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928 233 448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ARKITEKT AS</a:t>
            </a:r>
          </a:p>
        </p:txBody>
      </p:sp>
    </p:spTree>
  </p:cSld>
  <p:clrMapOvr>
    <a:masterClrMapping xmlns:a="http://schemas.openxmlformats.org/drawingml/2006/main"/>
  </p:clrMapOvr>
</p:sld>
</file>