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effe37f05d48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3ec62dba4b4874"/>
  </p:sldMasterIdLst>
  <p:sldIdLst>
    <p:sldId xmlns:r="http://schemas.openxmlformats.org/officeDocument/2006/relationships" id="256" r:id="R1b3e56f32aec4263"/>
    <p:sldId xmlns:r="http://schemas.openxmlformats.org/officeDocument/2006/relationships" id="257" r:id="R939f85d5e14c44f3"/>
    <p:sldId xmlns:r="http://schemas.openxmlformats.org/officeDocument/2006/relationships" id="258" r:id="Rd45c42c89f44481f"/>
    <p:sldId xmlns:r="http://schemas.openxmlformats.org/officeDocument/2006/relationships" id="259" r:id="R3ae4c614a3e847f9"/>
    <p:sldId xmlns:r="http://schemas.openxmlformats.org/officeDocument/2006/relationships" id="260" r:id="R813c70949c1849be"/>
    <p:sldId xmlns:r="http://schemas.openxmlformats.org/officeDocument/2006/relationships" id="261" r:id="R353c7704889f4fb4"/>
    <p:sldId xmlns:r="http://schemas.openxmlformats.org/officeDocument/2006/relationships" id="262" r:id="Rb3f6a232b82a46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3ec62dba4b4874" /><Relationship Type="http://schemas.openxmlformats.org/officeDocument/2006/relationships/slide" Target="/ppt/slides/slide1.xml" Id="R1b3e56f32aec4263" /><Relationship Type="http://schemas.openxmlformats.org/officeDocument/2006/relationships/slide" Target="/ppt/slides/slide2.xml" Id="R939f85d5e14c44f3" /><Relationship Type="http://schemas.openxmlformats.org/officeDocument/2006/relationships/slide" Target="/ppt/slides/slide3.xml" Id="Rd45c42c89f44481f" /><Relationship Type="http://schemas.openxmlformats.org/officeDocument/2006/relationships/slide" Target="/ppt/slides/slide4.xml" Id="R3ae4c614a3e847f9" /><Relationship Type="http://schemas.openxmlformats.org/officeDocument/2006/relationships/slide" Target="/ppt/slides/slide5.xml" Id="R813c70949c1849be" /><Relationship Type="http://schemas.openxmlformats.org/officeDocument/2006/relationships/slide" Target="/ppt/slides/slide6.xml" Id="R353c7704889f4fb4" /><Relationship Type="http://schemas.openxmlformats.org/officeDocument/2006/relationships/slide" Target="/ppt/slides/slide7.xml" Id="Rb3f6a232b82a46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b4dafa53843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27c39d3234bda" /><Relationship Type="http://schemas.openxmlformats.org/officeDocument/2006/relationships/theme" Target="/ppt/slideMasters/theme/theme1.xml" Id="Rb0dc61d2d7004a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227c39d3234b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5e859b6344b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96bc5b501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468b1ae3a48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ff9d9494c4a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d8c90fe1d4b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1a369ec8640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b9c4de36a49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NORDENGRUPPEN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NORDENGRUPPEN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−2 740 860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1 463 410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5 594 180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DWM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GFB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MEKS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GNESOM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Hellenvegen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928 215 563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NORDENGRUPPEN AS</a:t>
            </a:r>
          </a:p>
        </p:txBody>
      </p:sp>
    </p:spTree>
  </p:cSld>
  <p:clrMapOvr>
    <a:masterClrMapping xmlns:a="http://schemas.openxmlformats.org/drawingml/2006/main"/>
  </p:clrMapOvr>
</p:sld>
</file>