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3c69bcb15040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839d51122940df"/>
  </p:sldMasterIdLst>
  <p:sldIdLst>
    <p:sldId xmlns:r="http://schemas.openxmlformats.org/officeDocument/2006/relationships" id="256" r:id="Rbc0bd81db3e3491f"/>
    <p:sldId xmlns:r="http://schemas.openxmlformats.org/officeDocument/2006/relationships" id="257" r:id="R7273815e7c24472f"/>
    <p:sldId xmlns:r="http://schemas.openxmlformats.org/officeDocument/2006/relationships" id="258" r:id="R4ee72d6b54074275"/>
    <p:sldId xmlns:r="http://schemas.openxmlformats.org/officeDocument/2006/relationships" id="259" r:id="Re818d0907cfd4d32"/>
    <p:sldId xmlns:r="http://schemas.openxmlformats.org/officeDocument/2006/relationships" id="260" r:id="R0b3683508e9b4943"/>
    <p:sldId xmlns:r="http://schemas.openxmlformats.org/officeDocument/2006/relationships" id="261" r:id="Rf617ee9bd9014008"/>
    <p:sldId xmlns:r="http://schemas.openxmlformats.org/officeDocument/2006/relationships" id="262" r:id="R264b59b9dcba4c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39d51122940df" /><Relationship Type="http://schemas.openxmlformats.org/officeDocument/2006/relationships/slide" Target="/ppt/slides/slide1.xml" Id="Rbc0bd81db3e3491f" /><Relationship Type="http://schemas.openxmlformats.org/officeDocument/2006/relationships/slide" Target="/ppt/slides/slide2.xml" Id="R7273815e7c24472f" /><Relationship Type="http://schemas.openxmlformats.org/officeDocument/2006/relationships/slide" Target="/ppt/slides/slide3.xml" Id="R4ee72d6b54074275" /><Relationship Type="http://schemas.openxmlformats.org/officeDocument/2006/relationships/slide" Target="/ppt/slides/slide4.xml" Id="Re818d0907cfd4d32" /><Relationship Type="http://schemas.openxmlformats.org/officeDocument/2006/relationships/slide" Target="/ppt/slides/slide5.xml" Id="R0b3683508e9b4943" /><Relationship Type="http://schemas.openxmlformats.org/officeDocument/2006/relationships/slide" Target="/ppt/slides/slide6.xml" Id="Rf617ee9bd9014008" /><Relationship Type="http://schemas.openxmlformats.org/officeDocument/2006/relationships/slide" Target="/ppt/slides/slide7.xml" Id="R264b59b9dcba4c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0a48774464e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b50fa81b844fe" /><Relationship Type="http://schemas.openxmlformats.org/officeDocument/2006/relationships/theme" Target="/ppt/slideMasters/theme/theme1.xml" Id="R5b65a00f678842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bb50fa81b8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e430919f344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9258cf905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697d9072e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e6814117d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a4664e6b0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9c556c23f4a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59cb127da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LØKKEBERG BETONG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LØKKEBERG BETONG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LØKKEBERG BETONG OG VEDLIKEHOLD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LØKKEBERG BETONG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LØKKEBERG BETONG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LØKKEBERG BETONG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150 596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LØKKEBERG BETONG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LØKKEBERG JONAS SVANN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LØKKEBERG BETONG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928 215 547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LØKKEBERG BETONG OG VEDLIKEHOLD AS</a:t>
            </a:r>
          </a:p>
        </p:txBody>
      </p:sp>
    </p:spTree>
  </p:cSld>
  <p:clrMapOvr>
    <a:masterClrMapping xmlns:a="http://schemas.openxmlformats.org/drawingml/2006/main"/>
  </p:clrMapOvr>
</p:sld>
</file>