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cb7227f64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ab5a07b0a4073"/>
  </p:sldMasterIdLst>
  <p:sldIdLst>
    <p:sldId xmlns:r="http://schemas.openxmlformats.org/officeDocument/2006/relationships" id="256" r:id="R36566c0da32f4421"/>
    <p:sldId xmlns:r="http://schemas.openxmlformats.org/officeDocument/2006/relationships" id="257" r:id="R8f616fcd98af4beb"/>
    <p:sldId xmlns:r="http://schemas.openxmlformats.org/officeDocument/2006/relationships" id="258" r:id="R4f5e0c18080b4cd5"/>
    <p:sldId xmlns:r="http://schemas.openxmlformats.org/officeDocument/2006/relationships" id="259" r:id="R15435ff7c2c74815"/>
    <p:sldId xmlns:r="http://schemas.openxmlformats.org/officeDocument/2006/relationships" id="260" r:id="R5aa9c09a968e49fa"/>
    <p:sldId xmlns:r="http://schemas.openxmlformats.org/officeDocument/2006/relationships" id="261" r:id="R120f372a11234913"/>
    <p:sldId xmlns:r="http://schemas.openxmlformats.org/officeDocument/2006/relationships" id="262" r:id="Ra3e783fdfa8347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ab5a07b0a4073" /><Relationship Type="http://schemas.openxmlformats.org/officeDocument/2006/relationships/slide" Target="/ppt/slides/slide1.xml" Id="R36566c0da32f4421" /><Relationship Type="http://schemas.openxmlformats.org/officeDocument/2006/relationships/slide" Target="/ppt/slides/slide2.xml" Id="R8f616fcd98af4beb" /><Relationship Type="http://schemas.openxmlformats.org/officeDocument/2006/relationships/slide" Target="/ppt/slides/slide3.xml" Id="R4f5e0c18080b4cd5" /><Relationship Type="http://schemas.openxmlformats.org/officeDocument/2006/relationships/slide" Target="/ppt/slides/slide4.xml" Id="R15435ff7c2c74815" /><Relationship Type="http://schemas.openxmlformats.org/officeDocument/2006/relationships/slide" Target="/ppt/slides/slide5.xml" Id="R5aa9c09a968e49fa" /><Relationship Type="http://schemas.openxmlformats.org/officeDocument/2006/relationships/slide" Target="/ppt/slides/slide6.xml" Id="R120f372a11234913" /><Relationship Type="http://schemas.openxmlformats.org/officeDocument/2006/relationships/slide" Target="/ppt/slides/slide7.xml" Id="Ra3e783fdfa8347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fb6469248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f3f27b1e44a28" /><Relationship Type="http://schemas.openxmlformats.org/officeDocument/2006/relationships/theme" Target="/ppt/slideMasters/theme/theme1.xml" Id="Rc466dd42f52a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f3f27b1e4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c6896c81c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f2c8bcbad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5966fd6f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4f1961e54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f5b81764444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34ccf8dd649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522d7ec6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BESPOKE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BESPOKE NORWAY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GOFFENG CATO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Lyngåsveien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928 204 367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BESPOKE NORWAY AS</a:t>
            </a:r>
          </a:p>
        </p:txBody>
      </p:sp>
    </p:spTree>
  </p:cSld>
  <p:clrMapOvr>
    <a:masterClrMapping xmlns:a="http://schemas.openxmlformats.org/drawingml/2006/main"/>
  </p:clrMapOvr>
</p:sld>
</file>