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fd5747bec64a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48bc94664940cc"/>
  </p:sldMasterIdLst>
  <p:sldIdLst>
    <p:sldId xmlns:r="http://schemas.openxmlformats.org/officeDocument/2006/relationships" id="256" r:id="R074e4bfb418c4df4"/>
    <p:sldId xmlns:r="http://schemas.openxmlformats.org/officeDocument/2006/relationships" id="257" r:id="R8596d9ce5d78415b"/>
    <p:sldId xmlns:r="http://schemas.openxmlformats.org/officeDocument/2006/relationships" id="258" r:id="Rdc15acb28d3a4803"/>
    <p:sldId xmlns:r="http://schemas.openxmlformats.org/officeDocument/2006/relationships" id="259" r:id="R1bba1618ec784f77"/>
    <p:sldId xmlns:r="http://schemas.openxmlformats.org/officeDocument/2006/relationships" id="260" r:id="Ra0cb783319354aa7"/>
    <p:sldId xmlns:r="http://schemas.openxmlformats.org/officeDocument/2006/relationships" id="261" r:id="Rc5f96b61ca8646e0"/>
    <p:sldId xmlns:r="http://schemas.openxmlformats.org/officeDocument/2006/relationships" id="262" r:id="Re3463c3e053441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48bc94664940cc" /><Relationship Type="http://schemas.openxmlformats.org/officeDocument/2006/relationships/slide" Target="/ppt/slides/slide1.xml" Id="R074e4bfb418c4df4" /><Relationship Type="http://schemas.openxmlformats.org/officeDocument/2006/relationships/slide" Target="/ppt/slides/slide2.xml" Id="R8596d9ce5d78415b" /><Relationship Type="http://schemas.openxmlformats.org/officeDocument/2006/relationships/slide" Target="/ppt/slides/slide3.xml" Id="Rdc15acb28d3a4803" /><Relationship Type="http://schemas.openxmlformats.org/officeDocument/2006/relationships/slide" Target="/ppt/slides/slide4.xml" Id="R1bba1618ec784f77" /><Relationship Type="http://schemas.openxmlformats.org/officeDocument/2006/relationships/slide" Target="/ppt/slides/slide5.xml" Id="Ra0cb783319354aa7" /><Relationship Type="http://schemas.openxmlformats.org/officeDocument/2006/relationships/slide" Target="/ppt/slides/slide6.xml" Id="Rc5f96b61ca8646e0" /><Relationship Type="http://schemas.openxmlformats.org/officeDocument/2006/relationships/slide" Target="/ppt/slides/slide7.xml" Id="Re3463c3e053441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d92dd1fcf94a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ab822d5e948e4" /><Relationship Type="http://schemas.openxmlformats.org/officeDocument/2006/relationships/theme" Target="/ppt/slideMasters/theme/theme1.xml" Id="R0d805649494544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7ab822d5e948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effa91e0941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e0be62e634b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87dda96b94e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c8b15da0e41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c39f1fdde4b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f971aa37842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15fbdd6fc47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SIGURDSEN ENERGY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SIGURDSEN ENERGY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SIGURDSEN ENERGY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SIGURDSEN ENERGY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SIGURDSEN ENERGY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SIGURDSEN ENERGY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19 788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SIGURDSEN ENERGY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SIGURDSEN JON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SIGURDSEN ENERGY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Vestengveien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928 201 457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SIGURDSEN ENERGY INVEST AS</a:t>
            </a:r>
          </a:p>
        </p:txBody>
      </p:sp>
    </p:spTree>
  </p:cSld>
  <p:clrMapOvr>
    <a:masterClrMapping xmlns:a="http://schemas.openxmlformats.org/drawingml/2006/main"/>
  </p:clrMapOvr>
</p:sld>
</file>