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00dd87b3191409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dbd85ce779f4808"/>
  </p:sldMasterIdLst>
  <p:sldIdLst>
    <p:sldId xmlns:r="http://schemas.openxmlformats.org/officeDocument/2006/relationships" id="256" r:id="R77af6256672e4cf2"/>
    <p:sldId xmlns:r="http://schemas.openxmlformats.org/officeDocument/2006/relationships" id="257" r:id="R60ed14d5a59d4593"/>
    <p:sldId xmlns:r="http://schemas.openxmlformats.org/officeDocument/2006/relationships" id="258" r:id="R2c72acfc3d3d4fc0"/>
    <p:sldId xmlns:r="http://schemas.openxmlformats.org/officeDocument/2006/relationships" id="259" r:id="R1a392097c34c4677"/>
    <p:sldId xmlns:r="http://schemas.openxmlformats.org/officeDocument/2006/relationships" id="260" r:id="R31cac95d138d41c3"/>
    <p:sldId xmlns:r="http://schemas.openxmlformats.org/officeDocument/2006/relationships" id="261" r:id="R9789ed5162fb43f3"/>
    <p:sldId xmlns:r="http://schemas.openxmlformats.org/officeDocument/2006/relationships" id="262" r:id="R299b1feced7a42f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dbd85ce779f4808" /><Relationship Type="http://schemas.openxmlformats.org/officeDocument/2006/relationships/slide" Target="/ppt/slides/slide1.xml" Id="R77af6256672e4cf2" /><Relationship Type="http://schemas.openxmlformats.org/officeDocument/2006/relationships/slide" Target="/ppt/slides/slide2.xml" Id="R60ed14d5a59d4593" /><Relationship Type="http://schemas.openxmlformats.org/officeDocument/2006/relationships/slide" Target="/ppt/slides/slide3.xml" Id="R2c72acfc3d3d4fc0" /><Relationship Type="http://schemas.openxmlformats.org/officeDocument/2006/relationships/slide" Target="/ppt/slides/slide4.xml" Id="R1a392097c34c4677" /><Relationship Type="http://schemas.openxmlformats.org/officeDocument/2006/relationships/slide" Target="/ppt/slides/slide5.xml" Id="R31cac95d138d41c3" /><Relationship Type="http://schemas.openxmlformats.org/officeDocument/2006/relationships/slide" Target="/ppt/slides/slide6.xml" Id="R9789ed5162fb43f3" /><Relationship Type="http://schemas.openxmlformats.org/officeDocument/2006/relationships/slide" Target="/ppt/slides/slide7.xml" Id="R299b1feced7a42f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4a5d2cd540f4ef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766796072644ab" /><Relationship Type="http://schemas.openxmlformats.org/officeDocument/2006/relationships/theme" Target="/ppt/slideMasters/theme/theme1.xml" Id="Ra9ccec3e27ed42b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2766796072644a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8ea83669aa415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66163fef12400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8d6412fbd54a9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c65096997d421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42261821c64c6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377cda4a81461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fbc21e0932468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CLIMATEPOINT CIRCULAR ECONOMY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CLIMATEPOINT CIRCULAR ECONOMY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CLIMATEPOINT CIRCULAR ECONOMY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CLIMATEPOINT CIRCULAR ECONOMY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CLIMATEPOINT CIRCULAR ECONOMY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CLIMATEPOINT CIRCULAR ECONOMY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−11 699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−11 699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404 291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404 291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CLIMATEPOINT CIRCULAR ECONOMY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CLIMATEPOINT INVESTMENT MANAGEMENT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CLIMATEPOINT CIRCULAR ECONOMY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Universitetsgata 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0164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928 201 104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CLIMATEPOINT CIRCULAR ECONOMY AS</a:t>
            </a:r>
          </a:p>
        </p:txBody>
      </p:sp>
    </p:spTree>
  </p:cSld>
  <p:clrMapOvr>
    <a:masterClrMapping xmlns:a="http://schemas.openxmlformats.org/drawingml/2006/main"/>
  </p:clrMapOvr>
</p:sld>
</file>