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acf3de811248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eb3bec293b4c9b"/>
  </p:sldMasterIdLst>
  <p:sldIdLst>
    <p:sldId xmlns:r="http://schemas.openxmlformats.org/officeDocument/2006/relationships" id="256" r:id="Rf3e58862a3084c31"/>
    <p:sldId xmlns:r="http://schemas.openxmlformats.org/officeDocument/2006/relationships" id="257" r:id="Rafd678bca0c044a1"/>
    <p:sldId xmlns:r="http://schemas.openxmlformats.org/officeDocument/2006/relationships" id="258" r:id="Ra1743f2d969c413d"/>
    <p:sldId xmlns:r="http://schemas.openxmlformats.org/officeDocument/2006/relationships" id="259" r:id="Rd00a37d9c5f54ed8"/>
    <p:sldId xmlns:r="http://schemas.openxmlformats.org/officeDocument/2006/relationships" id="260" r:id="R2190fec138ca4f7a"/>
    <p:sldId xmlns:r="http://schemas.openxmlformats.org/officeDocument/2006/relationships" id="261" r:id="R59a541eca5614e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eb3bec293b4c9b" /><Relationship Type="http://schemas.openxmlformats.org/officeDocument/2006/relationships/slide" Target="/ppt/slides/slide1.xml" Id="Rf3e58862a3084c31" /><Relationship Type="http://schemas.openxmlformats.org/officeDocument/2006/relationships/slide" Target="/ppt/slides/slide2.xml" Id="Rafd678bca0c044a1" /><Relationship Type="http://schemas.openxmlformats.org/officeDocument/2006/relationships/slide" Target="/ppt/slides/slide3.xml" Id="Ra1743f2d969c413d" /><Relationship Type="http://schemas.openxmlformats.org/officeDocument/2006/relationships/slide" Target="/ppt/slides/slide4.xml" Id="Rd00a37d9c5f54ed8" /><Relationship Type="http://schemas.openxmlformats.org/officeDocument/2006/relationships/slide" Target="/ppt/slides/slide5.xml" Id="R2190fec138ca4f7a" /><Relationship Type="http://schemas.openxmlformats.org/officeDocument/2006/relationships/slide" Target="/ppt/slides/slide6.xml" Id="R59a541eca5614e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c9e3a4423f4b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09a43b8e845d8" /><Relationship Type="http://schemas.openxmlformats.org/officeDocument/2006/relationships/theme" Target="/ppt/slideMasters/theme/theme1.xml" Id="R0e59a4c84c9845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509a43b8e845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21d2fcf0646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ba159180f4d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ac3586d2547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ad34840504e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0569766c842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b3df38d5c4a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HAUGO INVEST AS ble etablert [år] og holder til i Kviteseid.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HAUGO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HAUGO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TARJEI HAUGO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Garverivegen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3850 Kviteseid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928 200 973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HAUGO INVEST AS</a:t>
            </a:r>
          </a:p>
        </p:txBody>
      </p:sp>
    </p:spTree>
  </p:cSld>
  <p:clrMapOvr>
    <a:masterClrMapping xmlns:a="http://schemas.openxmlformats.org/drawingml/2006/main"/>
  </p:clrMapOvr>
</p:sld>
</file>