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8463e213204c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0ce3bd0e4c4231"/>
  </p:sldMasterIdLst>
  <p:sldIdLst>
    <p:sldId xmlns:r="http://schemas.openxmlformats.org/officeDocument/2006/relationships" id="256" r:id="R0c355bed971e4e72"/>
    <p:sldId xmlns:r="http://schemas.openxmlformats.org/officeDocument/2006/relationships" id="257" r:id="R4cfac19664e8483f"/>
    <p:sldId xmlns:r="http://schemas.openxmlformats.org/officeDocument/2006/relationships" id="258" r:id="R070119ce4ae3454d"/>
    <p:sldId xmlns:r="http://schemas.openxmlformats.org/officeDocument/2006/relationships" id="259" r:id="Rde48b79735b74f27"/>
    <p:sldId xmlns:r="http://schemas.openxmlformats.org/officeDocument/2006/relationships" id="260" r:id="R8d191fef3bbc44c2"/>
    <p:sldId xmlns:r="http://schemas.openxmlformats.org/officeDocument/2006/relationships" id="261" r:id="Rab4347ca2c0542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0ce3bd0e4c4231" /><Relationship Type="http://schemas.openxmlformats.org/officeDocument/2006/relationships/slide" Target="/ppt/slides/slide1.xml" Id="R0c355bed971e4e72" /><Relationship Type="http://schemas.openxmlformats.org/officeDocument/2006/relationships/slide" Target="/ppt/slides/slide2.xml" Id="R4cfac19664e8483f" /><Relationship Type="http://schemas.openxmlformats.org/officeDocument/2006/relationships/slide" Target="/ppt/slides/slide3.xml" Id="R070119ce4ae3454d" /><Relationship Type="http://schemas.openxmlformats.org/officeDocument/2006/relationships/slide" Target="/ppt/slides/slide4.xml" Id="Rde48b79735b74f27" /><Relationship Type="http://schemas.openxmlformats.org/officeDocument/2006/relationships/slide" Target="/ppt/slides/slide5.xml" Id="R8d191fef3bbc44c2" /><Relationship Type="http://schemas.openxmlformats.org/officeDocument/2006/relationships/slide" Target="/ppt/slides/slide6.xml" Id="Rab4347ca2c0542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63ce5077e643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c3b374f464e45" /><Relationship Type="http://schemas.openxmlformats.org/officeDocument/2006/relationships/theme" Target="/ppt/slideMasters/theme/theme1.xml" Id="R4ecd111339794e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1c3b374f464e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37b91dd5943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7672fb18d4b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34e1fcb0d48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83fa2dcb041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147c059e74a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1d60410f540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GUNHILDVÅGEN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GUNHILDVÅGEN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GUNHILDVÅGEN HOLDING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GUNHILDVÅGEN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GUNHILDVÅGEN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GUNHILDVÅGEN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ULLALAND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GUNHILDVÅGEN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Vågavegen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6906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928 200 558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GUNHILDVÅGEN HOLDING AS</a:t>
            </a:r>
          </a:p>
        </p:txBody>
      </p:sp>
    </p:spTree>
  </p:cSld>
  <p:clrMapOvr>
    <a:masterClrMapping xmlns:a="http://schemas.openxmlformats.org/drawingml/2006/main"/>
  </p:clrMapOvr>
</p:sld>
</file>