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f78eafa5f44c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4c3c6ba8cb442e"/>
  </p:sldMasterIdLst>
  <p:sldIdLst>
    <p:sldId xmlns:r="http://schemas.openxmlformats.org/officeDocument/2006/relationships" id="256" r:id="Rdea9d627441041a0"/>
    <p:sldId xmlns:r="http://schemas.openxmlformats.org/officeDocument/2006/relationships" id="257" r:id="R2c59523b3a9c47e8"/>
    <p:sldId xmlns:r="http://schemas.openxmlformats.org/officeDocument/2006/relationships" id="258" r:id="R89fd50ff61cb4b23"/>
    <p:sldId xmlns:r="http://schemas.openxmlformats.org/officeDocument/2006/relationships" id="259" r:id="R015aadd58ce34347"/>
    <p:sldId xmlns:r="http://schemas.openxmlformats.org/officeDocument/2006/relationships" id="260" r:id="Ra0bb8f70710847b3"/>
    <p:sldId xmlns:r="http://schemas.openxmlformats.org/officeDocument/2006/relationships" id="261" r:id="Ra5ec529cf1ff4ae5"/>
    <p:sldId xmlns:r="http://schemas.openxmlformats.org/officeDocument/2006/relationships" id="262" r:id="R09614a1fc2bc47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4c3c6ba8cb442e" /><Relationship Type="http://schemas.openxmlformats.org/officeDocument/2006/relationships/slide" Target="/ppt/slides/slide1.xml" Id="Rdea9d627441041a0" /><Relationship Type="http://schemas.openxmlformats.org/officeDocument/2006/relationships/slide" Target="/ppt/slides/slide2.xml" Id="R2c59523b3a9c47e8" /><Relationship Type="http://schemas.openxmlformats.org/officeDocument/2006/relationships/slide" Target="/ppt/slides/slide3.xml" Id="R89fd50ff61cb4b23" /><Relationship Type="http://schemas.openxmlformats.org/officeDocument/2006/relationships/slide" Target="/ppt/slides/slide4.xml" Id="R015aadd58ce34347" /><Relationship Type="http://schemas.openxmlformats.org/officeDocument/2006/relationships/slide" Target="/ppt/slides/slide5.xml" Id="Ra0bb8f70710847b3" /><Relationship Type="http://schemas.openxmlformats.org/officeDocument/2006/relationships/slide" Target="/ppt/slides/slide6.xml" Id="Ra5ec529cf1ff4ae5" /><Relationship Type="http://schemas.openxmlformats.org/officeDocument/2006/relationships/slide" Target="/ppt/slides/slide7.xml" Id="R09614a1fc2bc47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014ca659ce49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1b97f6bca4013" /><Relationship Type="http://schemas.openxmlformats.org/officeDocument/2006/relationships/theme" Target="/ppt/slideMasters/theme/theme1.xml" Id="Rc9cb560b9e7242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31b97f6bca40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6207365ed44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377591d984d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b3fa5b80246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3fe7c62624f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1792f75e94f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9f87c0db84d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55161bb2441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SÆRLIG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SÆRLIG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SÆRLIG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SÆRLIG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SÆRLIG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SÆRLIG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TVEDTEN ANDERS LØN NESS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SÆRLIG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928 189 686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SÆRLIG AS</a:t>
            </a:r>
          </a:p>
        </p:txBody>
      </p:sp>
    </p:spTree>
  </p:cSld>
  <p:clrMapOvr>
    <a:masterClrMapping xmlns:a="http://schemas.openxmlformats.org/drawingml/2006/main"/>
  </p:clrMapOvr>
</p:sld>
</file>