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e1c0b6c4a246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fa747b0fcd4267"/>
  </p:sldMasterIdLst>
  <p:sldIdLst>
    <p:sldId xmlns:r="http://schemas.openxmlformats.org/officeDocument/2006/relationships" id="256" r:id="R7f1210f1bf5b474f"/>
    <p:sldId xmlns:r="http://schemas.openxmlformats.org/officeDocument/2006/relationships" id="257" r:id="Ra083e56709b94ab0"/>
    <p:sldId xmlns:r="http://schemas.openxmlformats.org/officeDocument/2006/relationships" id="258" r:id="R173d99ac6f16457f"/>
    <p:sldId xmlns:r="http://schemas.openxmlformats.org/officeDocument/2006/relationships" id="259" r:id="R098ef97fd8dc4c90"/>
    <p:sldId xmlns:r="http://schemas.openxmlformats.org/officeDocument/2006/relationships" id="260" r:id="R3cf43ee9b0be4625"/>
    <p:sldId xmlns:r="http://schemas.openxmlformats.org/officeDocument/2006/relationships" id="261" r:id="R4595288df62342ef"/>
    <p:sldId xmlns:r="http://schemas.openxmlformats.org/officeDocument/2006/relationships" id="262" r:id="R9f4923aa048741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a747b0fcd4267" /><Relationship Type="http://schemas.openxmlformats.org/officeDocument/2006/relationships/slide" Target="/ppt/slides/slide1.xml" Id="R7f1210f1bf5b474f" /><Relationship Type="http://schemas.openxmlformats.org/officeDocument/2006/relationships/slide" Target="/ppt/slides/slide2.xml" Id="Ra083e56709b94ab0" /><Relationship Type="http://schemas.openxmlformats.org/officeDocument/2006/relationships/slide" Target="/ppt/slides/slide3.xml" Id="R173d99ac6f16457f" /><Relationship Type="http://schemas.openxmlformats.org/officeDocument/2006/relationships/slide" Target="/ppt/slides/slide4.xml" Id="R098ef97fd8dc4c90" /><Relationship Type="http://schemas.openxmlformats.org/officeDocument/2006/relationships/slide" Target="/ppt/slides/slide5.xml" Id="R3cf43ee9b0be4625" /><Relationship Type="http://schemas.openxmlformats.org/officeDocument/2006/relationships/slide" Target="/ppt/slides/slide6.xml" Id="R4595288df62342ef" /><Relationship Type="http://schemas.openxmlformats.org/officeDocument/2006/relationships/slide" Target="/ppt/slides/slide7.xml" Id="R9f4923aa048741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4e639de0547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75fa2e049446c" /><Relationship Type="http://schemas.openxmlformats.org/officeDocument/2006/relationships/theme" Target="/ppt/slideMasters/theme/theme1.xml" Id="R51ae54b6a4d74b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975fa2e04944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7efd2b55945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a4431f2e141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d232d92984a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5d18ca05142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c78513e62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8fc0419d549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46cd74aaa48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KANTSTEN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KANTSTEN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2 273 183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2 278 378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ANSTEN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ANSTEN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Ansten, Pareliusveien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928 180 913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