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92bba65e1c44d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e9564da1824ce9"/>
  </p:sldMasterIdLst>
  <p:sldIdLst>
    <p:sldId xmlns:r="http://schemas.openxmlformats.org/officeDocument/2006/relationships" id="256" r:id="R302a5a297c9e46a6"/>
    <p:sldId xmlns:r="http://schemas.openxmlformats.org/officeDocument/2006/relationships" id="257" r:id="Racd637863eca4fba"/>
    <p:sldId xmlns:r="http://schemas.openxmlformats.org/officeDocument/2006/relationships" id="258" r:id="Rdb1e27a8a36d4fe3"/>
    <p:sldId xmlns:r="http://schemas.openxmlformats.org/officeDocument/2006/relationships" id="259" r:id="R4c6aa0f063614c5f"/>
    <p:sldId xmlns:r="http://schemas.openxmlformats.org/officeDocument/2006/relationships" id="260" r:id="R5d92a3155a1c4e91"/>
    <p:sldId xmlns:r="http://schemas.openxmlformats.org/officeDocument/2006/relationships" id="261" r:id="R86402621c49c4564"/>
    <p:sldId xmlns:r="http://schemas.openxmlformats.org/officeDocument/2006/relationships" id="262" r:id="R90167f8ca75d46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e9564da1824ce9" /><Relationship Type="http://schemas.openxmlformats.org/officeDocument/2006/relationships/slide" Target="/ppt/slides/slide1.xml" Id="R302a5a297c9e46a6" /><Relationship Type="http://schemas.openxmlformats.org/officeDocument/2006/relationships/slide" Target="/ppt/slides/slide2.xml" Id="Racd637863eca4fba" /><Relationship Type="http://schemas.openxmlformats.org/officeDocument/2006/relationships/slide" Target="/ppt/slides/slide3.xml" Id="Rdb1e27a8a36d4fe3" /><Relationship Type="http://schemas.openxmlformats.org/officeDocument/2006/relationships/slide" Target="/ppt/slides/slide4.xml" Id="R4c6aa0f063614c5f" /><Relationship Type="http://schemas.openxmlformats.org/officeDocument/2006/relationships/slide" Target="/ppt/slides/slide5.xml" Id="R5d92a3155a1c4e91" /><Relationship Type="http://schemas.openxmlformats.org/officeDocument/2006/relationships/slide" Target="/ppt/slides/slide6.xml" Id="R86402621c49c4564" /><Relationship Type="http://schemas.openxmlformats.org/officeDocument/2006/relationships/slide" Target="/ppt/slides/slide7.xml" Id="R90167f8ca75d46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ae8c38cc2a40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e22e61049430e" /><Relationship Type="http://schemas.openxmlformats.org/officeDocument/2006/relationships/theme" Target="/ppt/slideMasters/theme/theme1.xml" Id="R9d905b210510410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e22e61049430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71fdb443b340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5606872d749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fff66ff522425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792433bf3045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084b196e8444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bf81aba8ae4bc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05a06625c41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KANTSTEN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KANTSTEN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97 477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2 273 183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2 278 378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ANSTEN KNUT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Ansten, Pareliusveien 11A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928 180 913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KANTSTEN AS</a:t>
            </a:r>
          </a:p>
        </p:txBody>
      </p:sp>
    </p:spTree>
  </p:cSld>
  <p:clrMapOvr>
    <a:masterClrMapping xmlns:a="http://schemas.openxmlformats.org/drawingml/2006/main"/>
  </p:clrMapOvr>
</p:sld>
</file>