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26a9da969941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74b21aaa34cb3"/>
  </p:sldMasterIdLst>
  <p:sldIdLst>
    <p:sldId xmlns:r="http://schemas.openxmlformats.org/officeDocument/2006/relationships" id="256" r:id="Rad5ce8026df04b7e"/>
    <p:sldId xmlns:r="http://schemas.openxmlformats.org/officeDocument/2006/relationships" id="257" r:id="R729e459620b74077"/>
    <p:sldId xmlns:r="http://schemas.openxmlformats.org/officeDocument/2006/relationships" id="258" r:id="R4fa58aa2e7364503"/>
    <p:sldId xmlns:r="http://schemas.openxmlformats.org/officeDocument/2006/relationships" id="259" r:id="R8291a37f62664ffa"/>
    <p:sldId xmlns:r="http://schemas.openxmlformats.org/officeDocument/2006/relationships" id="260" r:id="R408580a726f34d2b"/>
    <p:sldId xmlns:r="http://schemas.openxmlformats.org/officeDocument/2006/relationships" id="261" r:id="Recc9adddae054507"/>
    <p:sldId xmlns:r="http://schemas.openxmlformats.org/officeDocument/2006/relationships" id="262" r:id="Rf90cb124815f45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74b21aaa34cb3" /><Relationship Type="http://schemas.openxmlformats.org/officeDocument/2006/relationships/slide" Target="/ppt/slides/slide1.xml" Id="Rad5ce8026df04b7e" /><Relationship Type="http://schemas.openxmlformats.org/officeDocument/2006/relationships/slide" Target="/ppt/slides/slide2.xml" Id="R729e459620b74077" /><Relationship Type="http://schemas.openxmlformats.org/officeDocument/2006/relationships/slide" Target="/ppt/slides/slide3.xml" Id="R4fa58aa2e7364503" /><Relationship Type="http://schemas.openxmlformats.org/officeDocument/2006/relationships/slide" Target="/ppt/slides/slide4.xml" Id="R8291a37f62664ffa" /><Relationship Type="http://schemas.openxmlformats.org/officeDocument/2006/relationships/slide" Target="/ppt/slides/slide5.xml" Id="R408580a726f34d2b" /><Relationship Type="http://schemas.openxmlformats.org/officeDocument/2006/relationships/slide" Target="/ppt/slides/slide6.xml" Id="Recc9adddae054507" /><Relationship Type="http://schemas.openxmlformats.org/officeDocument/2006/relationships/slide" Target="/ppt/slides/slide7.xml" Id="Rf90cb124815f45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a868bcc8843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ee06be3fd4b15" /><Relationship Type="http://schemas.openxmlformats.org/officeDocument/2006/relationships/theme" Target="/ppt/slideMasters/theme/theme1.xml" Id="R5b21a22d6ec2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ee06be3fd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58380b4a3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ba45edfd044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d9ef089bf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b2fa80a6840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f2b723582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7865f33d46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e479f64a8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EKREG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EKREG AS ble etablert [år] og holder til i Ytre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2 185 523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GERKE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Kolderups veg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5265 Ytre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928 177 343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EKREG AS</a:t>
            </a:r>
          </a:p>
        </p:txBody>
      </p:sp>
    </p:spTree>
  </p:cSld>
  <p:clrMapOvr>
    <a:masterClrMapping xmlns:a="http://schemas.openxmlformats.org/drawingml/2006/main"/>
  </p:clrMapOvr>
</p:sld>
</file>