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c443c6882f4a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d2ec82529947a7"/>
  </p:sldMasterIdLst>
  <p:sldIdLst>
    <p:sldId xmlns:r="http://schemas.openxmlformats.org/officeDocument/2006/relationships" id="256" r:id="Rb73d712651aa4ef4"/>
    <p:sldId xmlns:r="http://schemas.openxmlformats.org/officeDocument/2006/relationships" id="257" r:id="R96b6a07dbccb43c8"/>
    <p:sldId xmlns:r="http://schemas.openxmlformats.org/officeDocument/2006/relationships" id="258" r:id="R280a014e24654f2b"/>
    <p:sldId xmlns:r="http://schemas.openxmlformats.org/officeDocument/2006/relationships" id="259" r:id="R8e425f11c7c54596"/>
    <p:sldId xmlns:r="http://schemas.openxmlformats.org/officeDocument/2006/relationships" id="260" r:id="Ra444067613ab42b3"/>
    <p:sldId xmlns:r="http://schemas.openxmlformats.org/officeDocument/2006/relationships" id="261" r:id="R3fb1f9c54f284a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d2ec82529947a7" /><Relationship Type="http://schemas.openxmlformats.org/officeDocument/2006/relationships/slide" Target="/ppt/slides/slide1.xml" Id="Rb73d712651aa4ef4" /><Relationship Type="http://schemas.openxmlformats.org/officeDocument/2006/relationships/slide" Target="/ppt/slides/slide2.xml" Id="R96b6a07dbccb43c8" /><Relationship Type="http://schemas.openxmlformats.org/officeDocument/2006/relationships/slide" Target="/ppt/slides/slide3.xml" Id="R280a014e24654f2b" /><Relationship Type="http://schemas.openxmlformats.org/officeDocument/2006/relationships/slide" Target="/ppt/slides/slide4.xml" Id="R8e425f11c7c54596" /><Relationship Type="http://schemas.openxmlformats.org/officeDocument/2006/relationships/slide" Target="/ppt/slides/slide5.xml" Id="Ra444067613ab42b3" /><Relationship Type="http://schemas.openxmlformats.org/officeDocument/2006/relationships/slide" Target="/ppt/slides/slide6.xml" Id="R3fb1f9c54f284a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3c89ff9d243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ad257ed4d4c6a" /><Relationship Type="http://schemas.openxmlformats.org/officeDocument/2006/relationships/theme" Target="/ppt/slideMasters/theme/theme1.xml" Id="R2b8ff47bd18141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aad257ed4d4c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5fcbbf2ed4a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092baa8984e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f572a039e46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195c5884147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340c26bf04a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30d6661984a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BYGGEKLOSSEN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BYGGEKLOSSEN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BYGGEKLOSSEN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BYGGEKLOSSEN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BYGGEKLOSSEN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BYGGEKLOSSEN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LILLESÆTER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BYGGEKLOSSEN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Gladengveien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928 174 174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BYGGEKLOSSEN AS</a:t>
            </a:r>
          </a:p>
        </p:txBody>
      </p:sp>
    </p:spTree>
  </p:cSld>
  <p:clrMapOvr>
    <a:masterClrMapping xmlns:a="http://schemas.openxmlformats.org/drawingml/2006/main"/>
  </p:clrMapOvr>
</p:sld>
</file>