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31092d1ad442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e1eeda431f4b25"/>
  </p:sldMasterIdLst>
  <p:sldIdLst>
    <p:sldId xmlns:r="http://schemas.openxmlformats.org/officeDocument/2006/relationships" id="256" r:id="Rcd5b2ba31ca84204"/>
    <p:sldId xmlns:r="http://schemas.openxmlformats.org/officeDocument/2006/relationships" id="257" r:id="R9071f50edcbf4e35"/>
    <p:sldId xmlns:r="http://schemas.openxmlformats.org/officeDocument/2006/relationships" id="258" r:id="Ra73d57bcde5a4fe5"/>
    <p:sldId xmlns:r="http://schemas.openxmlformats.org/officeDocument/2006/relationships" id="259" r:id="R3025c52f34e34a37"/>
    <p:sldId xmlns:r="http://schemas.openxmlformats.org/officeDocument/2006/relationships" id="260" r:id="R7a1c3668178843ac"/>
    <p:sldId xmlns:r="http://schemas.openxmlformats.org/officeDocument/2006/relationships" id="261" r:id="R6ad8e3d7e0d2479e"/>
    <p:sldId xmlns:r="http://schemas.openxmlformats.org/officeDocument/2006/relationships" id="262" r:id="R793fe9027bce49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e1eeda431f4b25" /><Relationship Type="http://schemas.openxmlformats.org/officeDocument/2006/relationships/slide" Target="/ppt/slides/slide1.xml" Id="Rcd5b2ba31ca84204" /><Relationship Type="http://schemas.openxmlformats.org/officeDocument/2006/relationships/slide" Target="/ppt/slides/slide2.xml" Id="R9071f50edcbf4e35" /><Relationship Type="http://schemas.openxmlformats.org/officeDocument/2006/relationships/slide" Target="/ppt/slides/slide3.xml" Id="Ra73d57bcde5a4fe5" /><Relationship Type="http://schemas.openxmlformats.org/officeDocument/2006/relationships/slide" Target="/ppt/slides/slide4.xml" Id="R3025c52f34e34a37" /><Relationship Type="http://schemas.openxmlformats.org/officeDocument/2006/relationships/slide" Target="/ppt/slides/slide5.xml" Id="R7a1c3668178843ac" /><Relationship Type="http://schemas.openxmlformats.org/officeDocument/2006/relationships/slide" Target="/ppt/slides/slide6.xml" Id="R6ad8e3d7e0d2479e" /><Relationship Type="http://schemas.openxmlformats.org/officeDocument/2006/relationships/slide" Target="/ppt/slides/slide7.xml" Id="R793fe9027bce49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64d78fb19b4f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2e67d8fbf4232" /><Relationship Type="http://schemas.openxmlformats.org/officeDocument/2006/relationships/theme" Target="/ppt/slideMasters/theme/theme1.xml" Id="R91147c84d10747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42e67d8fbf42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5ae8fb7a541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a13498bca4e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ba8b382214b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53e6de7b04a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6ffde216a4d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cf78e7e714e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2fb6bfdb349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SPRØYTELAKKERING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SPRØYTELAKKERING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SPRØYTELAKKERING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SPRØYTELAKKERING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SPRØYTELAKKERING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SPRØYTELAKKERING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641 018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−1 049 608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756 684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SPRØYTELAKKERING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AKSJEFABRIKKEN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SPRØYTELAKKERING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Maria Renate Ottesen, Snekkestadveien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3080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928 167 151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SPRØYTELAKKERING AS</a:t>
            </a:r>
          </a:p>
        </p:txBody>
      </p:sp>
    </p:spTree>
  </p:cSld>
  <p:clrMapOvr>
    <a:masterClrMapping xmlns:a="http://schemas.openxmlformats.org/drawingml/2006/main"/>
  </p:clrMapOvr>
</p:sld>
</file>