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639312a590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fa517a1b2449d"/>
  </p:sldMasterIdLst>
  <p:sldIdLst>
    <p:sldId xmlns:r="http://schemas.openxmlformats.org/officeDocument/2006/relationships" id="256" r:id="R162f6dd110984c0c"/>
    <p:sldId xmlns:r="http://schemas.openxmlformats.org/officeDocument/2006/relationships" id="257" r:id="R01ac9bd36caa45f1"/>
    <p:sldId xmlns:r="http://schemas.openxmlformats.org/officeDocument/2006/relationships" id="258" r:id="Rd3903ec4abe541b8"/>
    <p:sldId xmlns:r="http://schemas.openxmlformats.org/officeDocument/2006/relationships" id="259" r:id="Rf582ecb34e1f46d6"/>
    <p:sldId xmlns:r="http://schemas.openxmlformats.org/officeDocument/2006/relationships" id="260" r:id="R136c666c296948d3"/>
    <p:sldId xmlns:r="http://schemas.openxmlformats.org/officeDocument/2006/relationships" id="261" r:id="Re00907a62d344743"/>
    <p:sldId xmlns:r="http://schemas.openxmlformats.org/officeDocument/2006/relationships" id="262" r:id="R3c22ba9eb543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fa517a1b2449d" /><Relationship Type="http://schemas.openxmlformats.org/officeDocument/2006/relationships/slide" Target="/ppt/slides/slide1.xml" Id="R162f6dd110984c0c" /><Relationship Type="http://schemas.openxmlformats.org/officeDocument/2006/relationships/slide" Target="/ppt/slides/slide2.xml" Id="R01ac9bd36caa45f1" /><Relationship Type="http://schemas.openxmlformats.org/officeDocument/2006/relationships/slide" Target="/ppt/slides/slide3.xml" Id="Rd3903ec4abe541b8" /><Relationship Type="http://schemas.openxmlformats.org/officeDocument/2006/relationships/slide" Target="/ppt/slides/slide4.xml" Id="Rf582ecb34e1f46d6" /><Relationship Type="http://schemas.openxmlformats.org/officeDocument/2006/relationships/slide" Target="/ppt/slides/slide5.xml" Id="R136c666c296948d3" /><Relationship Type="http://schemas.openxmlformats.org/officeDocument/2006/relationships/slide" Target="/ppt/slides/slide6.xml" Id="Re00907a62d344743" /><Relationship Type="http://schemas.openxmlformats.org/officeDocument/2006/relationships/slide" Target="/ppt/slides/slide7.xml" Id="R3c22ba9eb543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9290b186648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8c35f94eb4c07" /><Relationship Type="http://schemas.openxmlformats.org/officeDocument/2006/relationships/theme" Target="/ppt/slideMasters/theme/theme1.xml" Id="R93c1df0ea3e045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8c35f94eb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69a3ff93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844d590ac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45a8cf906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cf590965645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79487116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f95803580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8351578d4b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HJÁRNI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HJÁRNI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GUNNARSSON MAXIMILIAN T A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PETTER BRATHAUG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TOTLAND EINAR ISAK TORVIK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928 152 154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HJÁRNI INVEST AS</a:t>
            </a:r>
          </a:p>
        </p:txBody>
      </p:sp>
    </p:spTree>
  </p:cSld>
  <p:clrMapOvr>
    <a:masterClrMapping xmlns:a="http://schemas.openxmlformats.org/drawingml/2006/main"/>
  </p:clrMapOvr>
</p:sld>
</file>