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7a0d792cb04e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d2f38337144f91"/>
  </p:sldMasterIdLst>
  <p:sldIdLst>
    <p:sldId xmlns:r="http://schemas.openxmlformats.org/officeDocument/2006/relationships" id="256" r:id="R14f6452a5e264512"/>
    <p:sldId xmlns:r="http://schemas.openxmlformats.org/officeDocument/2006/relationships" id="257" r:id="R6985f45dc3bf48fa"/>
    <p:sldId xmlns:r="http://schemas.openxmlformats.org/officeDocument/2006/relationships" id="258" r:id="R83ef4ef3ff9b4e7d"/>
    <p:sldId xmlns:r="http://schemas.openxmlformats.org/officeDocument/2006/relationships" id="259" r:id="R5c9476c5c0594f63"/>
    <p:sldId xmlns:r="http://schemas.openxmlformats.org/officeDocument/2006/relationships" id="260" r:id="Rd484a8e73cbb450f"/>
    <p:sldId xmlns:r="http://schemas.openxmlformats.org/officeDocument/2006/relationships" id="261" r:id="Rd79f6d7b64654adc"/>
    <p:sldId xmlns:r="http://schemas.openxmlformats.org/officeDocument/2006/relationships" id="262" r:id="Rd5132c2c14fb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d2f38337144f91" /><Relationship Type="http://schemas.openxmlformats.org/officeDocument/2006/relationships/slide" Target="/ppt/slides/slide1.xml" Id="R14f6452a5e264512" /><Relationship Type="http://schemas.openxmlformats.org/officeDocument/2006/relationships/slide" Target="/ppt/slides/slide2.xml" Id="R6985f45dc3bf48fa" /><Relationship Type="http://schemas.openxmlformats.org/officeDocument/2006/relationships/slide" Target="/ppt/slides/slide3.xml" Id="R83ef4ef3ff9b4e7d" /><Relationship Type="http://schemas.openxmlformats.org/officeDocument/2006/relationships/slide" Target="/ppt/slides/slide4.xml" Id="R5c9476c5c0594f63" /><Relationship Type="http://schemas.openxmlformats.org/officeDocument/2006/relationships/slide" Target="/ppt/slides/slide5.xml" Id="Rd484a8e73cbb450f" /><Relationship Type="http://schemas.openxmlformats.org/officeDocument/2006/relationships/slide" Target="/ppt/slides/slide6.xml" Id="Rd79f6d7b64654adc" /><Relationship Type="http://schemas.openxmlformats.org/officeDocument/2006/relationships/slide" Target="/ppt/slides/slide7.xml" Id="Rd5132c2c14fb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cb03407c7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d43d14e942ec" /><Relationship Type="http://schemas.openxmlformats.org/officeDocument/2006/relationships/theme" Target="/ppt/slideMasters/theme/theme1.xml" Id="Rc5ef943b34d842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dd43d14e942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6e49e90f2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3aa2395c8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e6c6f0660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e95269f924f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5211e41d341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edd9f2d7b47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2f94b4000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ERLAND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ERLAND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754 006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8 785 047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Svanedamsveien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928 152 146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HOLDING AS</a:t>
            </a:r>
          </a:p>
        </p:txBody>
      </p:sp>
    </p:spTree>
  </p:cSld>
  <p:clrMapOvr>
    <a:masterClrMapping xmlns:a="http://schemas.openxmlformats.org/drawingml/2006/main"/>
  </p:clrMapOvr>
</p:sld>
</file>