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2776f1635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bef35834974889"/>
  </p:sldMasterIdLst>
  <p:sldIdLst>
    <p:sldId xmlns:r="http://schemas.openxmlformats.org/officeDocument/2006/relationships" id="256" r:id="Rea24df3312e7489e"/>
    <p:sldId xmlns:r="http://schemas.openxmlformats.org/officeDocument/2006/relationships" id="257" r:id="R67db9e305ac34916"/>
    <p:sldId xmlns:r="http://schemas.openxmlformats.org/officeDocument/2006/relationships" id="258" r:id="Ref363b2cf4504752"/>
    <p:sldId xmlns:r="http://schemas.openxmlformats.org/officeDocument/2006/relationships" id="259" r:id="Rdd7fedecd5de44c9"/>
    <p:sldId xmlns:r="http://schemas.openxmlformats.org/officeDocument/2006/relationships" id="260" r:id="Rae49fef163fa4f27"/>
    <p:sldId xmlns:r="http://schemas.openxmlformats.org/officeDocument/2006/relationships" id="261" r:id="R828551209a804e0f"/>
    <p:sldId xmlns:r="http://schemas.openxmlformats.org/officeDocument/2006/relationships" id="262" r:id="Re73ebf8d4918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bef35834974889" /><Relationship Type="http://schemas.openxmlformats.org/officeDocument/2006/relationships/slide" Target="/ppt/slides/slide1.xml" Id="Rea24df3312e7489e" /><Relationship Type="http://schemas.openxmlformats.org/officeDocument/2006/relationships/slide" Target="/ppt/slides/slide2.xml" Id="R67db9e305ac34916" /><Relationship Type="http://schemas.openxmlformats.org/officeDocument/2006/relationships/slide" Target="/ppt/slides/slide3.xml" Id="Ref363b2cf4504752" /><Relationship Type="http://schemas.openxmlformats.org/officeDocument/2006/relationships/slide" Target="/ppt/slides/slide4.xml" Id="Rdd7fedecd5de44c9" /><Relationship Type="http://schemas.openxmlformats.org/officeDocument/2006/relationships/slide" Target="/ppt/slides/slide5.xml" Id="Rae49fef163fa4f27" /><Relationship Type="http://schemas.openxmlformats.org/officeDocument/2006/relationships/slide" Target="/ppt/slides/slide6.xml" Id="R828551209a804e0f" /><Relationship Type="http://schemas.openxmlformats.org/officeDocument/2006/relationships/slide" Target="/ppt/slides/slide7.xml" Id="Re73ebf8d4918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233b4f1eb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c8488b63142ec" /><Relationship Type="http://schemas.openxmlformats.org/officeDocument/2006/relationships/theme" Target="/ppt/slideMasters/theme/theme1.xml" Id="R5e067c5b5256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c8488b63142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57d04d0f42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c6145f1944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86d2d5d8a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8b4cf141d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b6df247c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ddb4867e14b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7de0d232d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BILHAGEN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BILHAGEN FREDRIKSTAD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25 438 838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−377 601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2 643 275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7 404 670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CHRISTOFFER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 LARS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Rolvsøyveien 404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1666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928 150 976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BILHAGEN FREDRIKSTAD AS</a:t>
            </a:r>
          </a:p>
        </p:txBody>
      </p:sp>
    </p:spTree>
  </p:cSld>
  <p:clrMapOvr>
    <a:masterClrMapping xmlns:a="http://schemas.openxmlformats.org/drawingml/2006/main"/>
  </p:clrMapOvr>
</p:sld>
</file>