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2b6589aa745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4cff7bd30b4691"/>
  </p:sldMasterIdLst>
  <p:sldIdLst>
    <p:sldId xmlns:r="http://schemas.openxmlformats.org/officeDocument/2006/relationships" id="256" r:id="Refca25df6245436c"/>
    <p:sldId xmlns:r="http://schemas.openxmlformats.org/officeDocument/2006/relationships" id="257" r:id="Rc50a6acc539a43da"/>
    <p:sldId xmlns:r="http://schemas.openxmlformats.org/officeDocument/2006/relationships" id="258" r:id="R6c7f1db831474e29"/>
    <p:sldId xmlns:r="http://schemas.openxmlformats.org/officeDocument/2006/relationships" id="259" r:id="R606e0eb86f104a5b"/>
    <p:sldId xmlns:r="http://schemas.openxmlformats.org/officeDocument/2006/relationships" id="260" r:id="R83280d204d394701"/>
    <p:sldId xmlns:r="http://schemas.openxmlformats.org/officeDocument/2006/relationships" id="261" r:id="Rc574b9838452443a"/>
    <p:sldId xmlns:r="http://schemas.openxmlformats.org/officeDocument/2006/relationships" id="262" r:id="R7709226bea3847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cff7bd30b4691" /><Relationship Type="http://schemas.openxmlformats.org/officeDocument/2006/relationships/slide" Target="/ppt/slides/slide1.xml" Id="Refca25df6245436c" /><Relationship Type="http://schemas.openxmlformats.org/officeDocument/2006/relationships/slide" Target="/ppt/slides/slide2.xml" Id="Rc50a6acc539a43da" /><Relationship Type="http://schemas.openxmlformats.org/officeDocument/2006/relationships/slide" Target="/ppt/slides/slide3.xml" Id="R6c7f1db831474e29" /><Relationship Type="http://schemas.openxmlformats.org/officeDocument/2006/relationships/slide" Target="/ppt/slides/slide4.xml" Id="R606e0eb86f104a5b" /><Relationship Type="http://schemas.openxmlformats.org/officeDocument/2006/relationships/slide" Target="/ppt/slides/slide5.xml" Id="R83280d204d394701" /><Relationship Type="http://schemas.openxmlformats.org/officeDocument/2006/relationships/slide" Target="/ppt/slides/slide6.xml" Id="Rc574b9838452443a" /><Relationship Type="http://schemas.openxmlformats.org/officeDocument/2006/relationships/slide" Target="/ppt/slides/slide7.xml" Id="R7709226bea3847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1b98b977f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cb614afd24d27" /><Relationship Type="http://schemas.openxmlformats.org/officeDocument/2006/relationships/theme" Target="/ppt/slideMasters/theme/theme1.xml" Id="R9510069990264d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1cb614afd2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077ba0af5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f7d5a6a6c42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7d0a6ca4e4a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e31a45cee47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4d6f36f324c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3be7dfb31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d476d3f6f48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FBS GROUP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280 419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−3 335 385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−3 406 633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−2 449 440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11 093 262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KIDS AT WORK HOLDING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IMAGINARIA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HAGEN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ERP INVEST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GV19 INVEST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Arne Hansen, Tord Pedersens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