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6c84b0dcf74d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998d4410fd4aa1"/>
  </p:sldMasterIdLst>
  <p:sldIdLst>
    <p:sldId xmlns:r="http://schemas.openxmlformats.org/officeDocument/2006/relationships" id="256" r:id="R03c5b4a27e544b1c"/>
    <p:sldId xmlns:r="http://schemas.openxmlformats.org/officeDocument/2006/relationships" id="257" r:id="Rbc813847d1734935"/>
    <p:sldId xmlns:r="http://schemas.openxmlformats.org/officeDocument/2006/relationships" id="258" r:id="Rddbb4855ebc046d1"/>
    <p:sldId xmlns:r="http://schemas.openxmlformats.org/officeDocument/2006/relationships" id="259" r:id="Rbcc0836952de462d"/>
    <p:sldId xmlns:r="http://schemas.openxmlformats.org/officeDocument/2006/relationships" id="260" r:id="R808a5367d73b49a9"/>
    <p:sldId xmlns:r="http://schemas.openxmlformats.org/officeDocument/2006/relationships" id="261" r:id="Ra8fcaa6eeae04b9a"/>
    <p:sldId xmlns:r="http://schemas.openxmlformats.org/officeDocument/2006/relationships" id="262" r:id="R79990e1e4ad144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998d4410fd4aa1" /><Relationship Type="http://schemas.openxmlformats.org/officeDocument/2006/relationships/slide" Target="/ppt/slides/slide1.xml" Id="R03c5b4a27e544b1c" /><Relationship Type="http://schemas.openxmlformats.org/officeDocument/2006/relationships/slide" Target="/ppt/slides/slide2.xml" Id="Rbc813847d1734935" /><Relationship Type="http://schemas.openxmlformats.org/officeDocument/2006/relationships/slide" Target="/ppt/slides/slide3.xml" Id="Rddbb4855ebc046d1" /><Relationship Type="http://schemas.openxmlformats.org/officeDocument/2006/relationships/slide" Target="/ppt/slides/slide4.xml" Id="Rbcc0836952de462d" /><Relationship Type="http://schemas.openxmlformats.org/officeDocument/2006/relationships/slide" Target="/ppt/slides/slide5.xml" Id="R808a5367d73b49a9" /><Relationship Type="http://schemas.openxmlformats.org/officeDocument/2006/relationships/slide" Target="/ppt/slides/slide6.xml" Id="Ra8fcaa6eeae04b9a" /><Relationship Type="http://schemas.openxmlformats.org/officeDocument/2006/relationships/slide" Target="/ppt/slides/slide7.xml" Id="R79990e1e4ad144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216558ed164d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106a9f37d4588" /><Relationship Type="http://schemas.openxmlformats.org/officeDocument/2006/relationships/theme" Target="/ppt/slideMasters/theme/theme1.xml" Id="R8e165b4a7e454d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7106a9f37d45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5e92efd814a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900a18b9641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f012fd76041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558cce42348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f6fd79aa34b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1395efaa34f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44b2d696d4b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FBS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FBS GROUP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103 236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−889 366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−5 397 066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957 193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10 419 694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WAMALINO GROUP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KIDS AT WORK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Arne Hansen, Tord Pedersens gate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3014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928 131 920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FBS GROUP AS</a:t>
            </a:r>
          </a:p>
        </p:txBody>
      </p:sp>
    </p:spTree>
  </p:cSld>
  <p:clrMapOvr>
    <a:masterClrMapping xmlns:a="http://schemas.openxmlformats.org/drawingml/2006/main"/>
  </p:clrMapOvr>
</p:sld>
</file>