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08da5331654c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b7367644f94cba"/>
  </p:sldMasterIdLst>
  <p:sldIdLst>
    <p:sldId xmlns:r="http://schemas.openxmlformats.org/officeDocument/2006/relationships" id="256" r:id="Rf16383568eec41bb"/>
    <p:sldId xmlns:r="http://schemas.openxmlformats.org/officeDocument/2006/relationships" id="257" r:id="R8c0b4bb88e124808"/>
    <p:sldId xmlns:r="http://schemas.openxmlformats.org/officeDocument/2006/relationships" id="258" r:id="R8326a352564d4f34"/>
    <p:sldId xmlns:r="http://schemas.openxmlformats.org/officeDocument/2006/relationships" id="259" r:id="R634c95f1e78f4ba0"/>
    <p:sldId xmlns:r="http://schemas.openxmlformats.org/officeDocument/2006/relationships" id="260" r:id="Rf11b91669d434079"/>
    <p:sldId xmlns:r="http://schemas.openxmlformats.org/officeDocument/2006/relationships" id="261" r:id="Rf31155d4e63d46c2"/>
    <p:sldId xmlns:r="http://schemas.openxmlformats.org/officeDocument/2006/relationships" id="262" r:id="R246dee94b3c147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b7367644f94cba" /><Relationship Type="http://schemas.openxmlformats.org/officeDocument/2006/relationships/slide" Target="/ppt/slides/slide1.xml" Id="Rf16383568eec41bb" /><Relationship Type="http://schemas.openxmlformats.org/officeDocument/2006/relationships/slide" Target="/ppt/slides/slide2.xml" Id="R8c0b4bb88e124808" /><Relationship Type="http://schemas.openxmlformats.org/officeDocument/2006/relationships/slide" Target="/ppt/slides/slide3.xml" Id="R8326a352564d4f34" /><Relationship Type="http://schemas.openxmlformats.org/officeDocument/2006/relationships/slide" Target="/ppt/slides/slide4.xml" Id="R634c95f1e78f4ba0" /><Relationship Type="http://schemas.openxmlformats.org/officeDocument/2006/relationships/slide" Target="/ppt/slides/slide5.xml" Id="Rf11b91669d434079" /><Relationship Type="http://schemas.openxmlformats.org/officeDocument/2006/relationships/slide" Target="/ppt/slides/slide6.xml" Id="Rf31155d4e63d46c2" /><Relationship Type="http://schemas.openxmlformats.org/officeDocument/2006/relationships/slide" Target="/ppt/slides/slide7.xml" Id="R246dee94b3c147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c11dad552543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997ebb2f145ea" /><Relationship Type="http://schemas.openxmlformats.org/officeDocument/2006/relationships/theme" Target="/ppt/slideMasters/theme/theme1.xml" Id="Rafb20c7323f94d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f997ebb2f145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8ddc1afec47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bb98eb15041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5767cf99342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c16f6ea2743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ab3971e9249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6817f418743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6ba836ca349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YOIK.UR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YOIK.UR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YOIK.UR AS ble etablert [år] og holder til i Kautokeino.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YOIK.UR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YOIK.UR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YOIK.UR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18 842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YOIK.UR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GAUP INGOR ANTTE AILU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YOIK.UR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Beazejeaggi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9522 Kautokeino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928 124 193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YOIK.UR AS</a:t>
            </a:r>
          </a:p>
        </p:txBody>
      </p:sp>
    </p:spTree>
  </p:cSld>
  <p:clrMapOvr>
    <a:masterClrMapping xmlns:a="http://schemas.openxmlformats.org/drawingml/2006/main"/>
  </p:clrMapOvr>
</p:sld>
</file>