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960358434c4f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1b9201679d4844"/>
  </p:sldMasterIdLst>
  <p:sldIdLst>
    <p:sldId xmlns:r="http://schemas.openxmlformats.org/officeDocument/2006/relationships" id="256" r:id="Re4ee4dfee39a40ec"/>
    <p:sldId xmlns:r="http://schemas.openxmlformats.org/officeDocument/2006/relationships" id="257" r:id="R0c51a9ec29ce4f51"/>
    <p:sldId xmlns:r="http://schemas.openxmlformats.org/officeDocument/2006/relationships" id="258" r:id="R1cea83ab49834838"/>
    <p:sldId xmlns:r="http://schemas.openxmlformats.org/officeDocument/2006/relationships" id="259" r:id="R2f341e12d96e4cc6"/>
    <p:sldId xmlns:r="http://schemas.openxmlformats.org/officeDocument/2006/relationships" id="260" r:id="R3d4bbec0897b409f"/>
    <p:sldId xmlns:r="http://schemas.openxmlformats.org/officeDocument/2006/relationships" id="261" r:id="R78c7740fa6404e42"/>
    <p:sldId xmlns:r="http://schemas.openxmlformats.org/officeDocument/2006/relationships" id="262" r:id="R30054a3ef54647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b9201679d4844" /><Relationship Type="http://schemas.openxmlformats.org/officeDocument/2006/relationships/slide" Target="/ppt/slides/slide1.xml" Id="Re4ee4dfee39a40ec" /><Relationship Type="http://schemas.openxmlformats.org/officeDocument/2006/relationships/slide" Target="/ppt/slides/slide2.xml" Id="R0c51a9ec29ce4f51" /><Relationship Type="http://schemas.openxmlformats.org/officeDocument/2006/relationships/slide" Target="/ppt/slides/slide3.xml" Id="R1cea83ab49834838" /><Relationship Type="http://schemas.openxmlformats.org/officeDocument/2006/relationships/slide" Target="/ppt/slides/slide4.xml" Id="R2f341e12d96e4cc6" /><Relationship Type="http://schemas.openxmlformats.org/officeDocument/2006/relationships/slide" Target="/ppt/slides/slide5.xml" Id="R3d4bbec0897b409f" /><Relationship Type="http://schemas.openxmlformats.org/officeDocument/2006/relationships/slide" Target="/ppt/slides/slide6.xml" Id="R78c7740fa6404e42" /><Relationship Type="http://schemas.openxmlformats.org/officeDocument/2006/relationships/slide" Target="/ppt/slides/slide7.xml" Id="R30054a3ef54647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74043b996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e27811782448d" /><Relationship Type="http://schemas.openxmlformats.org/officeDocument/2006/relationships/theme" Target="/ppt/slideMasters/theme/theme1.xml" Id="Rf1ac5627cbbc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4e2781178244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5c676a26944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e764225b043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b0df203cd40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7b0abf7f346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088f5f71346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2f140cf1a4a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0cafe1ca348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CAPTAR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CAPTAR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CAPTAR HOLDINGS LTD.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CAPTAR NORWAY AS</a:t>
            </a:r>
          </a:p>
        </p:txBody>
      </p:sp>
    </p:spTree>
  </p:cSld>
  <p:clrMapOvr>
    <a:masterClrMapping xmlns:a="http://schemas.openxmlformats.org/drawingml/2006/main"/>
  </p:clrMapOvr>
</p:sld>
</file>