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793a5c20c643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7945e74d3149cb"/>
  </p:sldMasterIdLst>
  <p:sldIdLst>
    <p:sldId xmlns:r="http://schemas.openxmlformats.org/officeDocument/2006/relationships" id="256" r:id="Refebb478f49c4733"/>
    <p:sldId xmlns:r="http://schemas.openxmlformats.org/officeDocument/2006/relationships" id="257" r:id="Rf5ea9a79f9864966"/>
    <p:sldId xmlns:r="http://schemas.openxmlformats.org/officeDocument/2006/relationships" id="258" r:id="Rb7f7043df9b14a0a"/>
    <p:sldId xmlns:r="http://schemas.openxmlformats.org/officeDocument/2006/relationships" id="259" r:id="Rcb03b726eefe4e6d"/>
    <p:sldId xmlns:r="http://schemas.openxmlformats.org/officeDocument/2006/relationships" id="260" r:id="R882f65d03f7a4ffe"/>
    <p:sldId xmlns:r="http://schemas.openxmlformats.org/officeDocument/2006/relationships" id="261" r:id="Rd7f427509e794406"/>
    <p:sldId xmlns:r="http://schemas.openxmlformats.org/officeDocument/2006/relationships" id="262" r:id="Re9328498cda647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7945e74d3149cb" /><Relationship Type="http://schemas.openxmlformats.org/officeDocument/2006/relationships/slide" Target="/ppt/slides/slide1.xml" Id="Refebb478f49c4733" /><Relationship Type="http://schemas.openxmlformats.org/officeDocument/2006/relationships/slide" Target="/ppt/slides/slide2.xml" Id="Rf5ea9a79f9864966" /><Relationship Type="http://schemas.openxmlformats.org/officeDocument/2006/relationships/slide" Target="/ppt/slides/slide3.xml" Id="Rb7f7043df9b14a0a" /><Relationship Type="http://schemas.openxmlformats.org/officeDocument/2006/relationships/slide" Target="/ppt/slides/slide4.xml" Id="Rcb03b726eefe4e6d" /><Relationship Type="http://schemas.openxmlformats.org/officeDocument/2006/relationships/slide" Target="/ppt/slides/slide5.xml" Id="R882f65d03f7a4ffe" /><Relationship Type="http://schemas.openxmlformats.org/officeDocument/2006/relationships/slide" Target="/ppt/slides/slide6.xml" Id="Rd7f427509e794406" /><Relationship Type="http://schemas.openxmlformats.org/officeDocument/2006/relationships/slide" Target="/ppt/slides/slide7.xml" Id="Re9328498cda647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a4b7ba102b43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f6baff7dc4b0f" /><Relationship Type="http://schemas.openxmlformats.org/officeDocument/2006/relationships/theme" Target="/ppt/slideMasters/theme/theme1.xml" Id="R004822e0d17046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5f6baff7dc4b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e1338be234b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afde24f6b40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c192cfe9540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d4255b9384c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b225164994e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b1b1842ee48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8d9e9207941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ELLINGSEN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GRUPPEN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512 919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REMI A P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1470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928 117 839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