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6ad31a5b246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52b5ba8ad4a12"/>
  </p:sldMasterIdLst>
  <p:sldIdLst>
    <p:sldId xmlns:r="http://schemas.openxmlformats.org/officeDocument/2006/relationships" id="256" r:id="R3e2f2670cbaf4aaf"/>
    <p:sldId xmlns:r="http://schemas.openxmlformats.org/officeDocument/2006/relationships" id="257" r:id="Rad0d598ff9e24ce2"/>
    <p:sldId xmlns:r="http://schemas.openxmlformats.org/officeDocument/2006/relationships" id="258" r:id="Rb0c089ed5c124151"/>
    <p:sldId xmlns:r="http://schemas.openxmlformats.org/officeDocument/2006/relationships" id="259" r:id="R1d90a3c0d61b4b98"/>
    <p:sldId xmlns:r="http://schemas.openxmlformats.org/officeDocument/2006/relationships" id="260" r:id="R5b392995010e4a22"/>
    <p:sldId xmlns:r="http://schemas.openxmlformats.org/officeDocument/2006/relationships" id="261" r:id="R81204b8874044240"/>
    <p:sldId xmlns:r="http://schemas.openxmlformats.org/officeDocument/2006/relationships" id="262" r:id="R2124f0e960a9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52b5ba8ad4a12" /><Relationship Type="http://schemas.openxmlformats.org/officeDocument/2006/relationships/slide" Target="/ppt/slides/slide1.xml" Id="R3e2f2670cbaf4aaf" /><Relationship Type="http://schemas.openxmlformats.org/officeDocument/2006/relationships/slide" Target="/ppt/slides/slide2.xml" Id="Rad0d598ff9e24ce2" /><Relationship Type="http://schemas.openxmlformats.org/officeDocument/2006/relationships/slide" Target="/ppt/slides/slide3.xml" Id="Rb0c089ed5c124151" /><Relationship Type="http://schemas.openxmlformats.org/officeDocument/2006/relationships/slide" Target="/ppt/slides/slide4.xml" Id="R1d90a3c0d61b4b98" /><Relationship Type="http://schemas.openxmlformats.org/officeDocument/2006/relationships/slide" Target="/ppt/slides/slide5.xml" Id="R5b392995010e4a22" /><Relationship Type="http://schemas.openxmlformats.org/officeDocument/2006/relationships/slide" Target="/ppt/slides/slide6.xml" Id="R81204b8874044240" /><Relationship Type="http://schemas.openxmlformats.org/officeDocument/2006/relationships/slide" Target="/ppt/slides/slide7.xml" Id="R2124f0e960a9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ce1820740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286a898c04740" /><Relationship Type="http://schemas.openxmlformats.org/officeDocument/2006/relationships/theme" Target="/ppt/slideMasters/theme/theme1.xml" Id="R4219fb65de5e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6286a898c047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1caf35346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d2348e54747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8642678f7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c990b00dd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cf95e5476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b590d72547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32df8d1d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ELLINGSEN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ELLINGSEN GRUPPEN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225 840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ALEXANDER PRESTERUD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928 117 839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GRUPPEN AS</a:t>
            </a:r>
          </a:p>
        </p:txBody>
      </p:sp>
    </p:spTree>
  </p:cSld>
  <p:clrMapOvr>
    <a:masterClrMapping xmlns:a="http://schemas.openxmlformats.org/drawingml/2006/main"/>
  </p:clrMapOvr>
</p:sld>
</file>