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5e5b467b22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d12ced44c494d"/>
  </p:sldMasterIdLst>
  <p:sldIdLst>
    <p:sldId xmlns:r="http://schemas.openxmlformats.org/officeDocument/2006/relationships" id="256" r:id="R70aaa111cad44651"/>
    <p:sldId xmlns:r="http://schemas.openxmlformats.org/officeDocument/2006/relationships" id="257" r:id="R463bff6bda604d5b"/>
    <p:sldId xmlns:r="http://schemas.openxmlformats.org/officeDocument/2006/relationships" id="258" r:id="R9c9db4d0045d4007"/>
    <p:sldId xmlns:r="http://schemas.openxmlformats.org/officeDocument/2006/relationships" id="259" r:id="R3e9403872ab1402b"/>
    <p:sldId xmlns:r="http://schemas.openxmlformats.org/officeDocument/2006/relationships" id="260" r:id="R79a78694061140c9"/>
    <p:sldId xmlns:r="http://schemas.openxmlformats.org/officeDocument/2006/relationships" id="261" r:id="R9133031870c74705"/>
    <p:sldId xmlns:r="http://schemas.openxmlformats.org/officeDocument/2006/relationships" id="262" r:id="R73cea78830d7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d12ced44c494d" /><Relationship Type="http://schemas.openxmlformats.org/officeDocument/2006/relationships/slide" Target="/ppt/slides/slide1.xml" Id="R70aaa111cad44651" /><Relationship Type="http://schemas.openxmlformats.org/officeDocument/2006/relationships/slide" Target="/ppt/slides/slide2.xml" Id="R463bff6bda604d5b" /><Relationship Type="http://schemas.openxmlformats.org/officeDocument/2006/relationships/slide" Target="/ppt/slides/slide3.xml" Id="R9c9db4d0045d4007" /><Relationship Type="http://schemas.openxmlformats.org/officeDocument/2006/relationships/slide" Target="/ppt/slides/slide4.xml" Id="R3e9403872ab1402b" /><Relationship Type="http://schemas.openxmlformats.org/officeDocument/2006/relationships/slide" Target="/ppt/slides/slide5.xml" Id="R79a78694061140c9" /><Relationship Type="http://schemas.openxmlformats.org/officeDocument/2006/relationships/slide" Target="/ppt/slides/slide6.xml" Id="R9133031870c74705" /><Relationship Type="http://schemas.openxmlformats.org/officeDocument/2006/relationships/slide" Target="/ppt/slides/slide7.xml" Id="R73cea78830d7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4d9ed32b5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43e4e517d46f1" /><Relationship Type="http://schemas.openxmlformats.org/officeDocument/2006/relationships/theme" Target="/ppt/slideMasters/theme/theme1.xml" Id="Re45af87e0cd0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43e4e517d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2397b84b3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144efabb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fe680628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2038451e7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197834e2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510c67b73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b789b194f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 BYGG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22 801 920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SKY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5F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