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c1083f9ca2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2f756900b4dc8"/>
  </p:sldMasterIdLst>
  <p:sldIdLst>
    <p:sldId xmlns:r="http://schemas.openxmlformats.org/officeDocument/2006/relationships" id="256" r:id="R9a8c0cda502949ad"/>
    <p:sldId xmlns:r="http://schemas.openxmlformats.org/officeDocument/2006/relationships" id="257" r:id="R91d7bc95fa9645b9"/>
    <p:sldId xmlns:r="http://schemas.openxmlformats.org/officeDocument/2006/relationships" id="258" r:id="R88ceb51990944fd1"/>
    <p:sldId xmlns:r="http://schemas.openxmlformats.org/officeDocument/2006/relationships" id="259" r:id="R9f513554cfd44e86"/>
    <p:sldId xmlns:r="http://schemas.openxmlformats.org/officeDocument/2006/relationships" id="260" r:id="R98ef5b6e211d49eb"/>
    <p:sldId xmlns:r="http://schemas.openxmlformats.org/officeDocument/2006/relationships" id="261" r:id="Rb86fe4986802448e"/>
    <p:sldId xmlns:r="http://schemas.openxmlformats.org/officeDocument/2006/relationships" id="262" r:id="R18139aabbea8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2f756900b4dc8" /><Relationship Type="http://schemas.openxmlformats.org/officeDocument/2006/relationships/slide" Target="/ppt/slides/slide1.xml" Id="R9a8c0cda502949ad" /><Relationship Type="http://schemas.openxmlformats.org/officeDocument/2006/relationships/slide" Target="/ppt/slides/slide2.xml" Id="R91d7bc95fa9645b9" /><Relationship Type="http://schemas.openxmlformats.org/officeDocument/2006/relationships/slide" Target="/ppt/slides/slide3.xml" Id="R88ceb51990944fd1" /><Relationship Type="http://schemas.openxmlformats.org/officeDocument/2006/relationships/slide" Target="/ppt/slides/slide4.xml" Id="R9f513554cfd44e86" /><Relationship Type="http://schemas.openxmlformats.org/officeDocument/2006/relationships/slide" Target="/ppt/slides/slide5.xml" Id="R98ef5b6e211d49eb" /><Relationship Type="http://schemas.openxmlformats.org/officeDocument/2006/relationships/slide" Target="/ppt/slides/slide6.xml" Id="Rb86fe4986802448e" /><Relationship Type="http://schemas.openxmlformats.org/officeDocument/2006/relationships/slide" Target="/ppt/slides/slide7.xml" Id="R18139aabbea8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da2283c92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9b6db8204c1f" /><Relationship Type="http://schemas.openxmlformats.org/officeDocument/2006/relationships/theme" Target="/ppt/slideMasters/theme/theme1.xml" Id="R909705d32c2d48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e9b6db820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1089f31c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c915f8ec8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efe8becf9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ae4d82a15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fc459d77a47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d162afd0c4c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f1f62b976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625 342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HUSE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Huse, Ivan Bjørndals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928 117 529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 FINANS AS</a:t>
            </a:r>
          </a:p>
        </p:txBody>
      </p:sp>
    </p:spTree>
  </p:cSld>
  <p:clrMapOvr>
    <a:masterClrMapping xmlns:a="http://schemas.openxmlformats.org/drawingml/2006/main"/>
  </p:clrMapOvr>
</p:sld>
</file>