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cf2b6cee624c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279b3686764c96"/>
  </p:sldMasterIdLst>
  <p:sldIdLst>
    <p:sldId xmlns:r="http://schemas.openxmlformats.org/officeDocument/2006/relationships" id="256" r:id="R723b26e6f4a547a3"/>
    <p:sldId xmlns:r="http://schemas.openxmlformats.org/officeDocument/2006/relationships" id="257" r:id="R3f1d21dff31445d9"/>
    <p:sldId xmlns:r="http://schemas.openxmlformats.org/officeDocument/2006/relationships" id="258" r:id="R15944cbb5aa74f16"/>
    <p:sldId xmlns:r="http://schemas.openxmlformats.org/officeDocument/2006/relationships" id="259" r:id="R4793a87bddfe4539"/>
    <p:sldId xmlns:r="http://schemas.openxmlformats.org/officeDocument/2006/relationships" id="260" r:id="R43971ab7180b4f36"/>
    <p:sldId xmlns:r="http://schemas.openxmlformats.org/officeDocument/2006/relationships" id="261" r:id="R7e676835f4074c80"/>
    <p:sldId xmlns:r="http://schemas.openxmlformats.org/officeDocument/2006/relationships" id="262" r:id="R2370934ef0b645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79b3686764c96" /><Relationship Type="http://schemas.openxmlformats.org/officeDocument/2006/relationships/slide" Target="/ppt/slides/slide1.xml" Id="R723b26e6f4a547a3" /><Relationship Type="http://schemas.openxmlformats.org/officeDocument/2006/relationships/slide" Target="/ppt/slides/slide2.xml" Id="R3f1d21dff31445d9" /><Relationship Type="http://schemas.openxmlformats.org/officeDocument/2006/relationships/slide" Target="/ppt/slides/slide3.xml" Id="R15944cbb5aa74f16" /><Relationship Type="http://schemas.openxmlformats.org/officeDocument/2006/relationships/slide" Target="/ppt/slides/slide4.xml" Id="R4793a87bddfe4539" /><Relationship Type="http://schemas.openxmlformats.org/officeDocument/2006/relationships/slide" Target="/ppt/slides/slide5.xml" Id="R43971ab7180b4f36" /><Relationship Type="http://schemas.openxmlformats.org/officeDocument/2006/relationships/slide" Target="/ppt/slides/slide6.xml" Id="R7e676835f4074c80" /><Relationship Type="http://schemas.openxmlformats.org/officeDocument/2006/relationships/slide" Target="/ppt/slides/slide7.xml" Id="R2370934ef0b645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8d277ce0742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5feb1332f4a9e" /><Relationship Type="http://schemas.openxmlformats.org/officeDocument/2006/relationships/theme" Target="/ppt/slideMasters/theme/theme1.xml" Id="Rcacddcc6672449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5feb1332f4a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34f9b317146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670027dd84e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de4ea919c4f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1f31e3a704f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20a80c4b345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934cb43c541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4bcf85d5c41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PENTAGRAM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PENTAGRAM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PENTAGRAM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PENTAGRAM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PENTAGRAM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PENTAGRAM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307 224 793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334 898 551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PENTAGRAM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LIVING DAYLIGHTS PRODUCTIONS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PENTAGRAM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Gjerdrums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928 115 259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PENTAGRAM AS</a:t>
            </a:r>
          </a:p>
        </p:txBody>
      </p:sp>
    </p:spTree>
  </p:cSld>
  <p:clrMapOvr>
    <a:masterClrMapping xmlns:a="http://schemas.openxmlformats.org/drawingml/2006/main"/>
  </p:clrMapOvr>
</p:sld>
</file>