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c893478891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c2fc36d3a74712"/>
  </p:sldMasterIdLst>
  <p:sldIdLst>
    <p:sldId xmlns:r="http://schemas.openxmlformats.org/officeDocument/2006/relationships" id="256" r:id="R51fe5ed3ba974616"/>
    <p:sldId xmlns:r="http://schemas.openxmlformats.org/officeDocument/2006/relationships" id="257" r:id="R412bc2d76f5444b2"/>
    <p:sldId xmlns:r="http://schemas.openxmlformats.org/officeDocument/2006/relationships" id="258" r:id="Rc64d68a089384e4b"/>
    <p:sldId xmlns:r="http://schemas.openxmlformats.org/officeDocument/2006/relationships" id="259" r:id="R0b468bf0ad8346bb"/>
    <p:sldId xmlns:r="http://schemas.openxmlformats.org/officeDocument/2006/relationships" id="260" r:id="Rfe72f188df4c4a25"/>
    <p:sldId xmlns:r="http://schemas.openxmlformats.org/officeDocument/2006/relationships" id="261" r:id="R0337f7be20654080"/>
    <p:sldId xmlns:r="http://schemas.openxmlformats.org/officeDocument/2006/relationships" id="262" r:id="Re465fb25e99a4c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c2fc36d3a74712" /><Relationship Type="http://schemas.openxmlformats.org/officeDocument/2006/relationships/slide" Target="/ppt/slides/slide1.xml" Id="R51fe5ed3ba974616" /><Relationship Type="http://schemas.openxmlformats.org/officeDocument/2006/relationships/slide" Target="/ppt/slides/slide2.xml" Id="R412bc2d76f5444b2" /><Relationship Type="http://schemas.openxmlformats.org/officeDocument/2006/relationships/slide" Target="/ppt/slides/slide3.xml" Id="Rc64d68a089384e4b" /><Relationship Type="http://schemas.openxmlformats.org/officeDocument/2006/relationships/slide" Target="/ppt/slides/slide4.xml" Id="R0b468bf0ad8346bb" /><Relationship Type="http://schemas.openxmlformats.org/officeDocument/2006/relationships/slide" Target="/ppt/slides/slide5.xml" Id="Rfe72f188df4c4a25" /><Relationship Type="http://schemas.openxmlformats.org/officeDocument/2006/relationships/slide" Target="/ppt/slides/slide6.xml" Id="R0337f7be20654080" /><Relationship Type="http://schemas.openxmlformats.org/officeDocument/2006/relationships/slide" Target="/ppt/slides/slide7.xml" Id="Re465fb25e99a4c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167f20de1c4a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2cf587abf4e86" /><Relationship Type="http://schemas.openxmlformats.org/officeDocument/2006/relationships/theme" Target="/ppt/slideMasters/theme/theme1.xml" Id="Rfe0c429499b948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62cf587abf4e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5c4225d5040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6ade425af4e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9e2dec0454a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da26327de4c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4e2c8e7194a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d63ffcacb46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8589fc0ee43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 EIENDOM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−76 812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−551 928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1 914 278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Porsangerveien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928 112 896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 EIENDOM AS</a:t>
            </a:r>
          </a:p>
        </p:txBody>
      </p:sp>
    </p:spTree>
  </p:cSld>
  <p:clrMapOvr>
    <a:masterClrMapping xmlns:a="http://schemas.openxmlformats.org/drawingml/2006/main"/>
  </p:clrMapOvr>
</p:sld>
</file>