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8920d88b4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7d21495e548a1"/>
  </p:sldMasterIdLst>
  <p:sldIdLst>
    <p:sldId xmlns:r="http://schemas.openxmlformats.org/officeDocument/2006/relationships" id="256" r:id="R6a273d5547dc42b2"/>
    <p:sldId xmlns:r="http://schemas.openxmlformats.org/officeDocument/2006/relationships" id="257" r:id="Rc8975aafb40d4369"/>
    <p:sldId xmlns:r="http://schemas.openxmlformats.org/officeDocument/2006/relationships" id="258" r:id="R6d569c21075e495f"/>
    <p:sldId xmlns:r="http://schemas.openxmlformats.org/officeDocument/2006/relationships" id="259" r:id="R6602c29522844f94"/>
    <p:sldId xmlns:r="http://schemas.openxmlformats.org/officeDocument/2006/relationships" id="260" r:id="R44853f2563a24bbb"/>
    <p:sldId xmlns:r="http://schemas.openxmlformats.org/officeDocument/2006/relationships" id="261" r:id="Rca4ead360d4044f9"/>
    <p:sldId xmlns:r="http://schemas.openxmlformats.org/officeDocument/2006/relationships" id="262" r:id="R1a3379d0a49f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7d21495e548a1" /><Relationship Type="http://schemas.openxmlformats.org/officeDocument/2006/relationships/slide" Target="/ppt/slides/slide1.xml" Id="R6a273d5547dc42b2" /><Relationship Type="http://schemas.openxmlformats.org/officeDocument/2006/relationships/slide" Target="/ppt/slides/slide2.xml" Id="Rc8975aafb40d4369" /><Relationship Type="http://schemas.openxmlformats.org/officeDocument/2006/relationships/slide" Target="/ppt/slides/slide3.xml" Id="R6d569c21075e495f" /><Relationship Type="http://schemas.openxmlformats.org/officeDocument/2006/relationships/slide" Target="/ppt/slides/slide4.xml" Id="R6602c29522844f94" /><Relationship Type="http://schemas.openxmlformats.org/officeDocument/2006/relationships/slide" Target="/ppt/slides/slide5.xml" Id="R44853f2563a24bbb" /><Relationship Type="http://schemas.openxmlformats.org/officeDocument/2006/relationships/slide" Target="/ppt/slides/slide6.xml" Id="Rca4ead360d4044f9" /><Relationship Type="http://schemas.openxmlformats.org/officeDocument/2006/relationships/slide" Target="/ppt/slides/slide7.xml" Id="R1a3379d0a49f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2f5c23991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72231209c467c" /><Relationship Type="http://schemas.openxmlformats.org/officeDocument/2006/relationships/theme" Target="/ppt/slideMasters/theme/theme1.xml" Id="R768e3448aa08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72231209c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21128aa2d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c7ecfd328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472cec1d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ead35155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a5970b8ee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21ac05c3a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fc8c2789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DIGITALT INNHOLD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DIGITALT INNHOLD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KARL HÅKON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 Håkon Skjerstad Sæther, Glenneveien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928 111 598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DIGITALT INNHOLD AS</a:t>
            </a:r>
          </a:p>
        </p:txBody>
      </p:sp>
    </p:spTree>
  </p:cSld>
  <p:clrMapOvr>
    <a:masterClrMapping xmlns:a="http://schemas.openxmlformats.org/drawingml/2006/main"/>
  </p:clrMapOvr>
</p:sld>
</file>