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b1c31c04e45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30bb441e8466c"/>
  </p:sldMasterIdLst>
  <p:sldIdLst>
    <p:sldId xmlns:r="http://schemas.openxmlformats.org/officeDocument/2006/relationships" id="256" r:id="Rc9e4ce2bf4e8413d"/>
    <p:sldId xmlns:r="http://schemas.openxmlformats.org/officeDocument/2006/relationships" id="257" r:id="Rfe90c063873c41b4"/>
    <p:sldId xmlns:r="http://schemas.openxmlformats.org/officeDocument/2006/relationships" id="258" r:id="R94c844ee7b72401d"/>
    <p:sldId xmlns:r="http://schemas.openxmlformats.org/officeDocument/2006/relationships" id="259" r:id="R5283c7a5573144b4"/>
    <p:sldId xmlns:r="http://schemas.openxmlformats.org/officeDocument/2006/relationships" id="260" r:id="R5174d59ca3c54ef5"/>
    <p:sldId xmlns:r="http://schemas.openxmlformats.org/officeDocument/2006/relationships" id="261" r:id="R6d01d0e13d9c4f41"/>
    <p:sldId xmlns:r="http://schemas.openxmlformats.org/officeDocument/2006/relationships" id="262" r:id="R4fc81d71515840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30bb441e8466c" /><Relationship Type="http://schemas.openxmlformats.org/officeDocument/2006/relationships/slide" Target="/ppt/slides/slide1.xml" Id="Rc9e4ce2bf4e8413d" /><Relationship Type="http://schemas.openxmlformats.org/officeDocument/2006/relationships/slide" Target="/ppt/slides/slide2.xml" Id="Rfe90c063873c41b4" /><Relationship Type="http://schemas.openxmlformats.org/officeDocument/2006/relationships/slide" Target="/ppt/slides/slide3.xml" Id="R94c844ee7b72401d" /><Relationship Type="http://schemas.openxmlformats.org/officeDocument/2006/relationships/slide" Target="/ppt/slides/slide4.xml" Id="R5283c7a5573144b4" /><Relationship Type="http://schemas.openxmlformats.org/officeDocument/2006/relationships/slide" Target="/ppt/slides/slide5.xml" Id="R5174d59ca3c54ef5" /><Relationship Type="http://schemas.openxmlformats.org/officeDocument/2006/relationships/slide" Target="/ppt/slides/slide6.xml" Id="R6d01d0e13d9c4f41" /><Relationship Type="http://schemas.openxmlformats.org/officeDocument/2006/relationships/slide" Target="/ppt/slides/slide7.xml" Id="R4fc81d71515840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69ed64c7548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329ef184d420d" /><Relationship Type="http://schemas.openxmlformats.org/officeDocument/2006/relationships/theme" Target="/ppt/slideMasters/theme/theme1.xml" Id="Rfc14da267a3349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9329ef184d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9430ebf9c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97ee7a87844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7599dcc424e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eae9d3db442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dc961208a4f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e2209794d4c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d08dcfda142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SEQUENTI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SEQUENTI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11 772 599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HARALD A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Håreks gate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928 107 809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SEQUENTI AS</a:t>
            </a:r>
          </a:p>
        </p:txBody>
      </p:sp>
    </p:spTree>
  </p:cSld>
  <p:clrMapOvr>
    <a:masterClrMapping xmlns:a="http://schemas.openxmlformats.org/drawingml/2006/main"/>
  </p:clrMapOvr>
</p:sld>
</file>