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144be99a9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b7d7461f74c90"/>
  </p:sldMasterIdLst>
  <p:sldIdLst>
    <p:sldId xmlns:r="http://schemas.openxmlformats.org/officeDocument/2006/relationships" id="256" r:id="Rb8def79592564c4c"/>
    <p:sldId xmlns:r="http://schemas.openxmlformats.org/officeDocument/2006/relationships" id="257" r:id="R91030ab8075e49f0"/>
    <p:sldId xmlns:r="http://schemas.openxmlformats.org/officeDocument/2006/relationships" id="258" r:id="Rb4c3f54bd7ba4f54"/>
    <p:sldId xmlns:r="http://schemas.openxmlformats.org/officeDocument/2006/relationships" id="259" r:id="Rf81c3a00764e4b60"/>
    <p:sldId xmlns:r="http://schemas.openxmlformats.org/officeDocument/2006/relationships" id="260" r:id="Rd5e365c8461645eb"/>
    <p:sldId xmlns:r="http://schemas.openxmlformats.org/officeDocument/2006/relationships" id="261" r:id="Raa8f2457ef884ab1"/>
    <p:sldId xmlns:r="http://schemas.openxmlformats.org/officeDocument/2006/relationships" id="262" r:id="R9449be10e0cf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b7d7461f74c90" /><Relationship Type="http://schemas.openxmlformats.org/officeDocument/2006/relationships/slide" Target="/ppt/slides/slide1.xml" Id="Rb8def79592564c4c" /><Relationship Type="http://schemas.openxmlformats.org/officeDocument/2006/relationships/slide" Target="/ppt/slides/slide2.xml" Id="R91030ab8075e49f0" /><Relationship Type="http://schemas.openxmlformats.org/officeDocument/2006/relationships/slide" Target="/ppt/slides/slide3.xml" Id="Rb4c3f54bd7ba4f54" /><Relationship Type="http://schemas.openxmlformats.org/officeDocument/2006/relationships/slide" Target="/ppt/slides/slide4.xml" Id="Rf81c3a00764e4b60" /><Relationship Type="http://schemas.openxmlformats.org/officeDocument/2006/relationships/slide" Target="/ppt/slides/slide5.xml" Id="Rd5e365c8461645eb" /><Relationship Type="http://schemas.openxmlformats.org/officeDocument/2006/relationships/slide" Target="/ppt/slides/slide6.xml" Id="Raa8f2457ef884ab1" /><Relationship Type="http://schemas.openxmlformats.org/officeDocument/2006/relationships/slide" Target="/ppt/slides/slide7.xml" Id="R9449be10e0cf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1fc5881cc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ec44dc5574aa1" /><Relationship Type="http://schemas.openxmlformats.org/officeDocument/2006/relationships/theme" Target="/ppt/slideMasters/theme/theme1.xml" Id="R90ccee9ed0c3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ec44dc557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25a7499a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f3a15654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ceff243ce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8df01d0b8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e65beaf0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0d8fe56b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183f43ee4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SKL-HOLDING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12 229 954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12 256 793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LAURITSEN STIG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Nerheia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8613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