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a968537342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abd15e3904d31"/>
  </p:sldMasterIdLst>
  <p:sldIdLst>
    <p:sldId xmlns:r="http://schemas.openxmlformats.org/officeDocument/2006/relationships" id="256" r:id="Rc88b66ffe3ed41dc"/>
    <p:sldId xmlns:r="http://schemas.openxmlformats.org/officeDocument/2006/relationships" id="257" r:id="Rd8b5ae8e2b654845"/>
    <p:sldId xmlns:r="http://schemas.openxmlformats.org/officeDocument/2006/relationships" id="258" r:id="R3a6bdb06a1c34a03"/>
    <p:sldId xmlns:r="http://schemas.openxmlformats.org/officeDocument/2006/relationships" id="259" r:id="Ra53e1b5333f74cc0"/>
    <p:sldId xmlns:r="http://schemas.openxmlformats.org/officeDocument/2006/relationships" id="260" r:id="Rbc849840275e4fe9"/>
    <p:sldId xmlns:r="http://schemas.openxmlformats.org/officeDocument/2006/relationships" id="261" r:id="R42b56cf65efa44f4"/>
    <p:sldId xmlns:r="http://schemas.openxmlformats.org/officeDocument/2006/relationships" id="262" r:id="R74b4091a1e0945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abd15e3904d31" /><Relationship Type="http://schemas.openxmlformats.org/officeDocument/2006/relationships/slide" Target="/ppt/slides/slide1.xml" Id="Rc88b66ffe3ed41dc" /><Relationship Type="http://schemas.openxmlformats.org/officeDocument/2006/relationships/slide" Target="/ppt/slides/slide2.xml" Id="Rd8b5ae8e2b654845" /><Relationship Type="http://schemas.openxmlformats.org/officeDocument/2006/relationships/slide" Target="/ppt/slides/slide3.xml" Id="R3a6bdb06a1c34a03" /><Relationship Type="http://schemas.openxmlformats.org/officeDocument/2006/relationships/slide" Target="/ppt/slides/slide4.xml" Id="Ra53e1b5333f74cc0" /><Relationship Type="http://schemas.openxmlformats.org/officeDocument/2006/relationships/slide" Target="/ppt/slides/slide5.xml" Id="Rbc849840275e4fe9" /><Relationship Type="http://schemas.openxmlformats.org/officeDocument/2006/relationships/slide" Target="/ppt/slides/slide6.xml" Id="R42b56cf65efa44f4" /><Relationship Type="http://schemas.openxmlformats.org/officeDocument/2006/relationships/slide" Target="/ppt/slides/slide7.xml" Id="R74b4091a1e0945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3fe62056f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9f51721ca4605" /><Relationship Type="http://schemas.openxmlformats.org/officeDocument/2006/relationships/theme" Target="/ppt/slideMasters/theme/theme1.xml" Id="Rc40caaff76cf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9f51721ca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878080952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e1a2e3aaa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e180bffc1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05b8959a8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03b699ec4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996c37b72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f8fd63cdb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LUNDSTØ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LUNDSTØ HOLDING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6 382 658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AAKERØY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LUNDSTØ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LUNDSTØ HOLDING AS</a:t>
            </a:r>
          </a:p>
        </p:txBody>
      </p:sp>
    </p:spTree>
  </p:cSld>
  <p:clrMapOvr>
    <a:masterClrMapping xmlns:a="http://schemas.openxmlformats.org/drawingml/2006/main"/>
  </p:clrMapOvr>
</p:sld>
</file>