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c13a55f630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9f6861aef4534"/>
  </p:sldMasterIdLst>
  <p:sldIdLst>
    <p:sldId xmlns:r="http://schemas.openxmlformats.org/officeDocument/2006/relationships" id="256" r:id="R8f6c6c8bf35a4b5c"/>
    <p:sldId xmlns:r="http://schemas.openxmlformats.org/officeDocument/2006/relationships" id="257" r:id="Rb2025587687944c6"/>
    <p:sldId xmlns:r="http://schemas.openxmlformats.org/officeDocument/2006/relationships" id="258" r:id="R925fd8dcbf5e4cbc"/>
    <p:sldId xmlns:r="http://schemas.openxmlformats.org/officeDocument/2006/relationships" id="259" r:id="R9f5b37cb0ff9411d"/>
    <p:sldId xmlns:r="http://schemas.openxmlformats.org/officeDocument/2006/relationships" id="260" r:id="Recf1f6e6f830493e"/>
    <p:sldId xmlns:r="http://schemas.openxmlformats.org/officeDocument/2006/relationships" id="261" r:id="R3d63eb42706340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9f6861aef4534" /><Relationship Type="http://schemas.openxmlformats.org/officeDocument/2006/relationships/slide" Target="/ppt/slides/slide1.xml" Id="R8f6c6c8bf35a4b5c" /><Relationship Type="http://schemas.openxmlformats.org/officeDocument/2006/relationships/slide" Target="/ppt/slides/slide2.xml" Id="Rb2025587687944c6" /><Relationship Type="http://schemas.openxmlformats.org/officeDocument/2006/relationships/slide" Target="/ppt/slides/slide3.xml" Id="R925fd8dcbf5e4cbc" /><Relationship Type="http://schemas.openxmlformats.org/officeDocument/2006/relationships/slide" Target="/ppt/slides/slide4.xml" Id="R9f5b37cb0ff9411d" /><Relationship Type="http://schemas.openxmlformats.org/officeDocument/2006/relationships/slide" Target="/ppt/slides/slide5.xml" Id="Recf1f6e6f830493e" /><Relationship Type="http://schemas.openxmlformats.org/officeDocument/2006/relationships/slide" Target="/ppt/slides/slide6.xml" Id="R3d63eb42706340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fd2fadc86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bc2088eae4668" /><Relationship Type="http://schemas.openxmlformats.org/officeDocument/2006/relationships/theme" Target="/ppt/slideMasters/theme/theme1.xml" Id="R8cef6ea8f4e54b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4bc2088eae46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3a28fa96f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4d531a3f5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ad232eabf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426094eec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34da4fe4646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17913128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LUNDSTØ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LUNDSTØ HOLDING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AAKERØY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LUNDSTØ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8800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928 107 671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LUNDSTØ HOLDING AS</a:t>
            </a:r>
          </a:p>
        </p:txBody>
      </p:sp>
    </p:spTree>
  </p:cSld>
  <p:clrMapOvr>
    <a:masterClrMapping xmlns:a="http://schemas.openxmlformats.org/drawingml/2006/main"/>
  </p:clrMapOvr>
</p:sld>
</file>