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5730212c5945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1580800c70465a"/>
  </p:sldMasterIdLst>
  <p:sldIdLst>
    <p:sldId xmlns:r="http://schemas.openxmlformats.org/officeDocument/2006/relationships" id="256" r:id="R2799fe859d3545cd"/>
    <p:sldId xmlns:r="http://schemas.openxmlformats.org/officeDocument/2006/relationships" id="257" r:id="R594f6f0651f040a3"/>
    <p:sldId xmlns:r="http://schemas.openxmlformats.org/officeDocument/2006/relationships" id="258" r:id="R21815f6dba9a4929"/>
    <p:sldId xmlns:r="http://schemas.openxmlformats.org/officeDocument/2006/relationships" id="259" r:id="R34b7a46cac9a40a6"/>
    <p:sldId xmlns:r="http://schemas.openxmlformats.org/officeDocument/2006/relationships" id="260" r:id="Rf42c340273674c62"/>
    <p:sldId xmlns:r="http://schemas.openxmlformats.org/officeDocument/2006/relationships" id="261" r:id="Redf2ab04fa3746bf"/>
    <p:sldId xmlns:r="http://schemas.openxmlformats.org/officeDocument/2006/relationships" id="262" r:id="R9a0318567b384e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580800c70465a" /><Relationship Type="http://schemas.openxmlformats.org/officeDocument/2006/relationships/slide" Target="/ppt/slides/slide1.xml" Id="R2799fe859d3545cd" /><Relationship Type="http://schemas.openxmlformats.org/officeDocument/2006/relationships/slide" Target="/ppt/slides/slide2.xml" Id="R594f6f0651f040a3" /><Relationship Type="http://schemas.openxmlformats.org/officeDocument/2006/relationships/slide" Target="/ppt/slides/slide3.xml" Id="R21815f6dba9a4929" /><Relationship Type="http://schemas.openxmlformats.org/officeDocument/2006/relationships/slide" Target="/ppt/slides/slide4.xml" Id="R34b7a46cac9a40a6" /><Relationship Type="http://schemas.openxmlformats.org/officeDocument/2006/relationships/slide" Target="/ppt/slides/slide5.xml" Id="Rf42c340273674c62" /><Relationship Type="http://schemas.openxmlformats.org/officeDocument/2006/relationships/slide" Target="/ppt/slides/slide6.xml" Id="Redf2ab04fa3746bf" /><Relationship Type="http://schemas.openxmlformats.org/officeDocument/2006/relationships/slide" Target="/ppt/slides/slide7.xml" Id="R9a0318567b384e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5f67cbff340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4488148f54938" /><Relationship Type="http://schemas.openxmlformats.org/officeDocument/2006/relationships/theme" Target="/ppt/slideMasters/theme/theme1.xml" Id="Ra09edf4cb18c4c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64488148f549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70554712d44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26dd4c3284f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aede6184c44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048125e6e44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93d00d85b44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d42427da548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210e8c49547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HALDORSEN AS ble etablert [år] og holder til i Sørreisa.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29 028 417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−2 423 550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9 228 866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30 260 937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36 001 308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HALDORSEN AKTIVA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Øyjordnesveien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9310 Sørreisa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928 100 731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HALDORSEN AS</a:t>
            </a:r>
          </a:p>
        </p:txBody>
      </p:sp>
    </p:spTree>
  </p:cSld>
  <p:clrMapOvr>
    <a:masterClrMapping xmlns:a="http://schemas.openxmlformats.org/drawingml/2006/main"/>
  </p:clrMapOvr>
</p:sld>
</file>