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1e428d354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bbf671a654cf1"/>
  </p:sldMasterIdLst>
  <p:sldIdLst>
    <p:sldId xmlns:r="http://schemas.openxmlformats.org/officeDocument/2006/relationships" id="256" r:id="R9a5a626f1f3845d2"/>
    <p:sldId xmlns:r="http://schemas.openxmlformats.org/officeDocument/2006/relationships" id="257" r:id="R5b175e0a49884fb9"/>
    <p:sldId xmlns:r="http://schemas.openxmlformats.org/officeDocument/2006/relationships" id="258" r:id="R9718e98130b24fd5"/>
    <p:sldId xmlns:r="http://schemas.openxmlformats.org/officeDocument/2006/relationships" id="259" r:id="R0f793c0cc1b0441f"/>
    <p:sldId xmlns:r="http://schemas.openxmlformats.org/officeDocument/2006/relationships" id="260" r:id="R35947408250f4452"/>
    <p:sldId xmlns:r="http://schemas.openxmlformats.org/officeDocument/2006/relationships" id="261" r:id="R47c69c23a4cf4f90"/>
    <p:sldId xmlns:r="http://schemas.openxmlformats.org/officeDocument/2006/relationships" id="262" r:id="R134cf07775fa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bbf671a654cf1" /><Relationship Type="http://schemas.openxmlformats.org/officeDocument/2006/relationships/slide" Target="/ppt/slides/slide1.xml" Id="R9a5a626f1f3845d2" /><Relationship Type="http://schemas.openxmlformats.org/officeDocument/2006/relationships/slide" Target="/ppt/slides/slide2.xml" Id="R5b175e0a49884fb9" /><Relationship Type="http://schemas.openxmlformats.org/officeDocument/2006/relationships/slide" Target="/ppt/slides/slide3.xml" Id="R9718e98130b24fd5" /><Relationship Type="http://schemas.openxmlformats.org/officeDocument/2006/relationships/slide" Target="/ppt/slides/slide4.xml" Id="R0f793c0cc1b0441f" /><Relationship Type="http://schemas.openxmlformats.org/officeDocument/2006/relationships/slide" Target="/ppt/slides/slide5.xml" Id="R35947408250f4452" /><Relationship Type="http://schemas.openxmlformats.org/officeDocument/2006/relationships/slide" Target="/ppt/slides/slide6.xml" Id="R47c69c23a4cf4f90" /><Relationship Type="http://schemas.openxmlformats.org/officeDocument/2006/relationships/slide" Target="/ppt/slides/slide7.xml" Id="R134cf07775fa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39f33fb42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3568050244547" /><Relationship Type="http://schemas.openxmlformats.org/officeDocument/2006/relationships/theme" Target="/ppt/slideMasters/theme/theme1.xml" Id="Rcaaeecaae464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356805024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2178d5744a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2ccba1779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a6654b708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9b557d14a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fbec6673440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3b37ec40c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2cd6c83e5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TOPPVANN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TOPPVANN HOLDING AS ble etablert [år] og holder til i Beisfjord.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569 923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Midthågen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8522 Beisfjord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