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02acba4050e41a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1b54adb80df45bf"/>
  </p:sldMasterIdLst>
  <p:sldIdLst>
    <p:sldId xmlns:r="http://schemas.openxmlformats.org/officeDocument/2006/relationships" id="256" r:id="R7d9d3f1a9a0b4428"/>
    <p:sldId xmlns:r="http://schemas.openxmlformats.org/officeDocument/2006/relationships" id="257" r:id="R941869b75716401d"/>
    <p:sldId xmlns:r="http://schemas.openxmlformats.org/officeDocument/2006/relationships" id="258" r:id="R6f43491cda3e4fa1"/>
    <p:sldId xmlns:r="http://schemas.openxmlformats.org/officeDocument/2006/relationships" id="259" r:id="R0676ca1d051247fc"/>
    <p:sldId xmlns:r="http://schemas.openxmlformats.org/officeDocument/2006/relationships" id="260" r:id="R2d3cb1f5d1224242"/>
    <p:sldId xmlns:r="http://schemas.openxmlformats.org/officeDocument/2006/relationships" id="261" r:id="Rc50c581927ff439d"/>
    <p:sldId xmlns:r="http://schemas.openxmlformats.org/officeDocument/2006/relationships" id="262" r:id="R33e627dc415e4c1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1b54adb80df45bf" /><Relationship Type="http://schemas.openxmlformats.org/officeDocument/2006/relationships/slide" Target="/ppt/slides/slide1.xml" Id="R7d9d3f1a9a0b4428" /><Relationship Type="http://schemas.openxmlformats.org/officeDocument/2006/relationships/slide" Target="/ppt/slides/slide2.xml" Id="R941869b75716401d" /><Relationship Type="http://schemas.openxmlformats.org/officeDocument/2006/relationships/slide" Target="/ppt/slides/slide3.xml" Id="R6f43491cda3e4fa1" /><Relationship Type="http://schemas.openxmlformats.org/officeDocument/2006/relationships/slide" Target="/ppt/slides/slide4.xml" Id="R0676ca1d051247fc" /><Relationship Type="http://schemas.openxmlformats.org/officeDocument/2006/relationships/slide" Target="/ppt/slides/slide5.xml" Id="R2d3cb1f5d1224242" /><Relationship Type="http://schemas.openxmlformats.org/officeDocument/2006/relationships/slide" Target="/ppt/slides/slide6.xml" Id="Rc50c581927ff439d" /><Relationship Type="http://schemas.openxmlformats.org/officeDocument/2006/relationships/slide" Target="/ppt/slides/slide7.xml" Id="R33e627dc415e4c1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8c1126f389f437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07438fbfc14ce5" /><Relationship Type="http://schemas.openxmlformats.org/officeDocument/2006/relationships/theme" Target="/ppt/slideMasters/theme/theme1.xml" Id="R8dd8909a97bd4fe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907438fbfc14ce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e8430199e7457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a665e2fbcf401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edb82af3fd4c5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6a3defd652451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afb364d350494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10e645990240a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bedd463e724a8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NÅLA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NÅLA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NÅLA AS ble etablert [år] og holder til i Leknes.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NÅLA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NÅLA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NÅLA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−37 196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249 477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319 974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2 541 729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NÅLA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STEINFJORDFISK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NÅLA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Granliveien 23A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8370 Leknes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928 100 421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NÅLA AS</a:t>
            </a:r>
          </a:p>
        </p:txBody>
      </p:sp>
    </p:spTree>
  </p:cSld>
  <p:clrMapOvr>
    <a:masterClrMapping xmlns:a="http://schemas.openxmlformats.org/drawingml/2006/main"/>
  </p:clrMapOvr>
</p:sld>
</file>