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9196509af643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c25a52060405f"/>
  </p:sldMasterIdLst>
  <p:sldIdLst>
    <p:sldId xmlns:r="http://schemas.openxmlformats.org/officeDocument/2006/relationships" id="256" r:id="Rad034c83434244de"/>
    <p:sldId xmlns:r="http://schemas.openxmlformats.org/officeDocument/2006/relationships" id="257" r:id="Rec28b0a1653e4305"/>
    <p:sldId xmlns:r="http://schemas.openxmlformats.org/officeDocument/2006/relationships" id="258" r:id="R5ea85237cc134458"/>
    <p:sldId xmlns:r="http://schemas.openxmlformats.org/officeDocument/2006/relationships" id="259" r:id="R21e7a7af7f604dea"/>
    <p:sldId xmlns:r="http://schemas.openxmlformats.org/officeDocument/2006/relationships" id="260" r:id="R56617cd8a250472d"/>
    <p:sldId xmlns:r="http://schemas.openxmlformats.org/officeDocument/2006/relationships" id="261" r:id="R07cf3c68a23743b7"/>
    <p:sldId xmlns:r="http://schemas.openxmlformats.org/officeDocument/2006/relationships" id="262" r:id="R11427cf6cff146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c25a52060405f" /><Relationship Type="http://schemas.openxmlformats.org/officeDocument/2006/relationships/slide" Target="/ppt/slides/slide1.xml" Id="Rad034c83434244de" /><Relationship Type="http://schemas.openxmlformats.org/officeDocument/2006/relationships/slide" Target="/ppt/slides/slide2.xml" Id="Rec28b0a1653e4305" /><Relationship Type="http://schemas.openxmlformats.org/officeDocument/2006/relationships/slide" Target="/ppt/slides/slide3.xml" Id="R5ea85237cc134458" /><Relationship Type="http://schemas.openxmlformats.org/officeDocument/2006/relationships/slide" Target="/ppt/slides/slide4.xml" Id="R21e7a7af7f604dea" /><Relationship Type="http://schemas.openxmlformats.org/officeDocument/2006/relationships/slide" Target="/ppt/slides/slide5.xml" Id="R56617cd8a250472d" /><Relationship Type="http://schemas.openxmlformats.org/officeDocument/2006/relationships/slide" Target="/ppt/slides/slide6.xml" Id="R07cf3c68a23743b7" /><Relationship Type="http://schemas.openxmlformats.org/officeDocument/2006/relationships/slide" Target="/ppt/slides/slide7.xml" Id="R11427cf6cff146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cd4141f1448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a646832a24fcc" /><Relationship Type="http://schemas.openxmlformats.org/officeDocument/2006/relationships/theme" Target="/ppt/slideMasters/theme/theme1.xml" Id="Rd9d9ba70b47744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aa646832a24f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27730b4a343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2a7fd679f4c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cef8967e47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60302680d47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58b996ee44e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f8731236845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bdccc073c40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KEB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KEB INVESTMENT AS ble etablert [år] og holder til i Ågotnes.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KNUT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Steingardsvegen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5363 Ågotnes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928 099 962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KEB INVESTMENT AS</a:t>
            </a:r>
          </a:p>
        </p:txBody>
      </p:sp>
    </p:spTree>
  </p:cSld>
  <p:clrMapOvr>
    <a:masterClrMapping xmlns:a="http://schemas.openxmlformats.org/drawingml/2006/main"/>
  </p:clrMapOvr>
</p:sld>
</file>