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631ee4df41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b7e085b764b43"/>
  </p:sldMasterIdLst>
  <p:sldIdLst>
    <p:sldId xmlns:r="http://schemas.openxmlformats.org/officeDocument/2006/relationships" id="256" r:id="R9cf5fdeb1945480a"/>
    <p:sldId xmlns:r="http://schemas.openxmlformats.org/officeDocument/2006/relationships" id="257" r:id="R476d06889a3c43d9"/>
    <p:sldId xmlns:r="http://schemas.openxmlformats.org/officeDocument/2006/relationships" id="258" r:id="R60c199d1f90a4366"/>
    <p:sldId xmlns:r="http://schemas.openxmlformats.org/officeDocument/2006/relationships" id="259" r:id="Rcad098d389b54faf"/>
    <p:sldId xmlns:r="http://schemas.openxmlformats.org/officeDocument/2006/relationships" id="260" r:id="R88151d091906446c"/>
    <p:sldId xmlns:r="http://schemas.openxmlformats.org/officeDocument/2006/relationships" id="261" r:id="R60d5b4a087634348"/>
    <p:sldId xmlns:r="http://schemas.openxmlformats.org/officeDocument/2006/relationships" id="262" r:id="Ra39ba0f06b7e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b7e085b764b43" /><Relationship Type="http://schemas.openxmlformats.org/officeDocument/2006/relationships/slide" Target="/ppt/slides/slide1.xml" Id="R9cf5fdeb1945480a" /><Relationship Type="http://schemas.openxmlformats.org/officeDocument/2006/relationships/slide" Target="/ppt/slides/slide2.xml" Id="R476d06889a3c43d9" /><Relationship Type="http://schemas.openxmlformats.org/officeDocument/2006/relationships/slide" Target="/ppt/slides/slide3.xml" Id="R60c199d1f90a4366" /><Relationship Type="http://schemas.openxmlformats.org/officeDocument/2006/relationships/slide" Target="/ppt/slides/slide4.xml" Id="Rcad098d389b54faf" /><Relationship Type="http://schemas.openxmlformats.org/officeDocument/2006/relationships/slide" Target="/ppt/slides/slide5.xml" Id="R88151d091906446c" /><Relationship Type="http://schemas.openxmlformats.org/officeDocument/2006/relationships/slide" Target="/ppt/slides/slide6.xml" Id="R60d5b4a087634348" /><Relationship Type="http://schemas.openxmlformats.org/officeDocument/2006/relationships/slide" Target="/ppt/slides/slide7.xml" Id="Ra39ba0f06b7e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363ac04b4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6884df7f64ae0" /><Relationship Type="http://schemas.openxmlformats.org/officeDocument/2006/relationships/theme" Target="/ppt/slideMasters/theme/theme1.xml" Id="R72d2a81ce96c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16884df7f6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c8321b9ff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0c79ba7c4b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5e8a8e41f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ae84da62443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d960da36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a4d083efc4a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346c9b21d4b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BANEHEIA PARK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BANEHEIA PARK NÆRINGSEIENDOM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17 942 872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48 030 684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160 569 281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EVENTYRGÅRDEN AS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KAMA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KATJE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HOLDING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QUARTEN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H2B EIENDOM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