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5610c521f14b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0df97d5f63417f"/>
  </p:sldMasterIdLst>
  <p:sldIdLst>
    <p:sldId xmlns:r="http://schemas.openxmlformats.org/officeDocument/2006/relationships" id="256" r:id="Rb73e1e9d117542c4"/>
    <p:sldId xmlns:r="http://schemas.openxmlformats.org/officeDocument/2006/relationships" id="257" r:id="R773e285c56d4402a"/>
    <p:sldId xmlns:r="http://schemas.openxmlformats.org/officeDocument/2006/relationships" id="258" r:id="Re5d6afa237be4287"/>
    <p:sldId xmlns:r="http://schemas.openxmlformats.org/officeDocument/2006/relationships" id="259" r:id="R94648fd78c5d421c"/>
    <p:sldId xmlns:r="http://schemas.openxmlformats.org/officeDocument/2006/relationships" id="260" r:id="R5bbd534696f34c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df97d5f63417f" /><Relationship Type="http://schemas.openxmlformats.org/officeDocument/2006/relationships/slide" Target="/ppt/slides/slide1.xml" Id="Rb73e1e9d117542c4" /><Relationship Type="http://schemas.openxmlformats.org/officeDocument/2006/relationships/slide" Target="/ppt/slides/slide2.xml" Id="R773e285c56d4402a" /><Relationship Type="http://schemas.openxmlformats.org/officeDocument/2006/relationships/slide" Target="/ppt/slides/slide3.xml" Id="Re5d6afa237be4287" /><Relationship Type="http://schemas.openxmlformats.org/officeDocument/2006/relationships/slide" Target="/ppt/slides/slide4.xml" Id="R94648fd78c5d421c" /><Relationship Type="http://schemas.openxmlformats.org/officeDocument/2006/relationships/slide" Target="/ppt/slides/slide5.xml" Id="R5bbd534696f34c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f8df2fc06a42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e5ac4e7bc4299" /><Relationship Type="http://schemas.openxmlformats.org/officeDocument/2006/relationships/theme" Target="/ppt/slideMasters/theme/theme1.xml" Id="R7315945d897045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fe5ac4e7bc42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5e2a89f9b44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a163733924d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5295839cc49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791b0a8fc48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bcd2f8e9242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A-TEK AS INGENIØRFIRMA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A-TEK AS INGENIØRFIRMA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A-TEK AS INGENIØRFIRMA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A-TEK AS INGENIØRFIRMA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A-TEK AS INGENIØRFIRMA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A-TEK AS INGENIØRFIRMA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A-TEK AS INGENIØRFIRMA</a:t>
            </a:r>
          </a:p>
        </p:txBody>
      </p:sp>
    </p:spTree>
  </p:cSld>
  <p:clrMapOvr>
    <a:masterClrMapping xmlns:a="http://schemas.openxmlformats.org/drawingml/2006/main"/>
  </p:clrMapOvr>
</p:sld>
</file>