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033fd0b0d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e686b3b004742"/>
  </p:sldMasterIdLst>
  <p:sldIdLst>
    <p:sldId xmlns:r="http://schemas.openxmlformats.org/officeDocument/2006/relationships" id="256" r:id="R235c2d540ac1485d"/>
    <p:sldId xmlns:r="http://schemas.openxmlformats.org/officeDocument/2006/relationships" id="257" r:id="R6fb6a5b597d74443"/>
    <p:sldId xmlns:r="http://schemas.openxmlformats.org/officeDocument/2006/relationships" id="258" r:id="Rc2ea42b5dbdf4575"/>
    <p:sldId xmlns:r="http://schemas.openxmlformats.org/officeDocument/2006/relationships" id="259" r:id="R2bc2f056805d4260"/>
    <p:sldId xmlns:r="http://schemas.openxmlformats.org/officeDocument/2006/relationships" id="260" r:id="R2eb92c253ee74be2"/>
    <p:sldId xmlns:r="http://schemas.openxmlformats.org/officeDocument/2006/relationships" id="261" r:id="Rf4cb2c118e5743b5"/>
    <p:sldId xmlns:r="http://schemas.openxmlformats.org/officeDocument/2006/relationships" id="262" r:id="R92331e71c0e44c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e686b3b004742" /><Relationship Type="http://schemas.openxmlformats.org/officeDocument/2006/relationships/slide" Target="/ppt/slides/slide1.xml" Id="R235c2d540ac1485d" /><Relationship Type="http://schemas.openxmlformats.org/officeDocument/2006/relationships/slide" Target="/ppt/slides/slide2.xml" Id="R6fb6a5b597d74443" /><Relationship Type="http://schemas.openxmlformats.org/officeDocument/2006/relationships/slide" Target="/ppt/slides/slide3.xml" Id="Rc2ea42b5dbdf4575" /><Relationship Type="http://schemas.openxmlformats.org/officeDocument/2006/relationships/slide" Target="/ppt/slides/slide4.xml" Id="R2bc2f056805d4260" /><Relationship Type="http://schemas.openxmlformats.org/officeDocument/2006/relationships/slide" Target="/ppt/slides/slide5.xml" Id="R2eb92c253ee74be2" /><Relationship Type="http://schemas.openxmlformats.org/officeDocument/2006/relationships/slide" Target="/ppt/slides/slide6.xml" Id="Rf4cb2c118e5743b5" /><Relationship Type="http://schemas.openxmlformats.org/officeDocument/2006/relationships/slide" Target="/ppt/slides/slide7.xml" Id="R92331e71c0e44c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8c69e26c9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1a932eb11447a" /><Relationship Type="http://schemas.openxmlformats.org/officeDocument/2006/relationships/theme" Target="/ppt/slideMasters/theme/theme1.xml" Id="R4db7edd2460f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c1a932eb1144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1f0f52ad1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6a649d2ed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2162727d3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81efd7461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d5a35fa9a4c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44e4ad2042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dc29e261c47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 JIM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 JIM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5 895 804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870 768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−6 833 050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8 376 590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TINA FUTURE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HENSER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MAGNOR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SVALEN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Helldalshaugen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5226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928 096 637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 JIM AS</a:t>
            </a:r>
          </a:p>
        </p:txBody>
      </p:sp>
    </p:spTree>
  </p:cSld>
  <p:clrMapOvr>
    <a:masterClrMapping xmlns:a="http://schemas.openxmlformats.org/drawingml/2006/main"/>
  </p:clrMapOvr>
</p:sld>
</file>