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93d6b817ec40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fbd11d812214d82"/>
  </p:sldMasterIdLst>
  <p:sldIdLst>
    <p:sldId xmlns:r="http://schemas.openxmlformats.org/officeDocument/2006/relationships" id="256" r:id="R769589aa152548ad"/>
    <p:sldId xmlns:r="http://schemas.openxmlformats.org/officeDocument/2006/relationships" id="257" r:id="R6b68f5e81d4644ca"/>
    <p:sldId xmlns:r="http://schemas.openxmlformats.org/officeDocument/2006/relationships" id="258" r:id="R335ebd6468f04f7e"/>
    <p:sldId xmlns:r="http://schemas.openxmlformats.org/officeDocument/2006/relationships" id="259" r:id="Re6ef28c7548d4f8f"/>
    <p:sldId xmlns:r="http://schemas.openxmlformats.org/officeDocument/2006/relationships" id="260" r:id="R53540bf39c00446d"/>
    <p:sldId xmlns:r="http://schemas.openxmlformats.org/officeDocument/2006/relationships" id="261" r:id="Ra1d1cfc6925c452d"/>
    <p:sldId xmlns:r="http://schemas.openxmlformats.org/officeDocument/2006/relationships" id="262" r:id="Ra58b73cd3c2e40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bd11d812214d82" /><Relationship Type="http://schemas.openxmlformats.org/officeDocument/2006/relationships/slide" Target="/ppt/slides/slide1.xml" Id="R769589aa152548ad" /><Relationship Type="http://schemas.openxmlformats.org/officeDocument/2006/relationships/slide" Target="/ppt/slides/slide2.xml" Id="R6b68f5e81d4644ca" /><Relationship Type="http://schemas.openxmlformats.org/officeDocument/2006/relationships/slide" Target="/ppt/slides/slide3.xml" Id="R335ebd6468f04f7e" /><Relationship Type="http://schemas.openxmlformats.org/officeDocument/2006/relationships/slide" Target="/ppt/slides/slide4.xml" Id="Re6ef28c7548d4f8f" /><Relationship Type="http://schemas.openxmlformats.org/officeDocument/2006/relationships/slide" Target="/ppt/slides/slide5.xml" Id="R53540bf39c00446d" /><Relationship Type="http://schemas.openxmlformats.org/officeDocument/2006/relationships/slide" Target="/ppt/slides/slide6.xml" Id="Ra1d1cfc6925c452d" /><Relationship Type="http://schemas.openxmlformats.org/officeDocument/2006/relationships/slide" Target="/ppt/slides/slide7.xml" Id="Ra58b73cd3c2e40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37531b7c1142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39da7b276b4c88" /><Relationship Type="http://schemas.openxmlformats.org/officeDocument/2006/relationships/theme" Target="/ppt/slideMasters/theme/theme1.xml" Id="R2986ab2d00d041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39da7b276b4c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0070528a6d45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c8d36fea0c40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61aa3b603440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bf389a03da46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14367267914ce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165df1b4c541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905fa2365b4a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 HOUSE DESIGN &amp; STYLING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 HOUSE DESIGN &amp; STYLING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 HOUSE DESIGN &amp; STYLING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 HOUSE DESIGN &amp; STYLING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 HOUSE DESIGN &amp; STYLING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 HOUSE DESIGN &amp; STYLING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351 182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−219 715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−228 232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−188 805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219 351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 HOUSE DESIGN &amp; STYLING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 ESTATE CONNECT AS  –  49,0 %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HELTMARK LINDA  –  17,0 %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JENSEN ADRIAN HETLEVIK  –  17,0 %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OE EIENDOMSINVEST AS  –  17,0 %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 HOUSE DESIGN &amp; STYLING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928 095 185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 HOUSE DESIGN &amp; STYLING AS</a:t>
            </a:r>
          </a:p>
        </p:txBody>
      </p:sp>
    </p:spTree>
  </p:cSld>
  <p:clrMapOvr>
    <a:masterClrMapping xmlns:a="http://schemas.openxmlformats.org/drawingml/2006/main"/>
  </p:clrMapOvr>
</p:sld>
</file>