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5ad565d5ac40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551df5f11e4a41"/>
  </p:sldMasterIdLst>
  <p:sldIdLst>
    <p:sldId xmlns:r="http://schemas.openxmlformats.org/officeDocument/2006/relationships" id="256" r:id="R8826f80cdce44e1d"/>
    <p:sldId xmlns:r="http://schemas.openxmlformats.org/officeDocument/2006/relationships" id="257" r:id="R3e3dfebecfc34380"/>
    <p:sldId xmlns:r="http://schemas.openxmlformats.org/officeDocument/2006/relationships" id="258" r:id="R0fd662996e36445a"/>
    <p:sldId xmlns:r="http://schemas.openxmlformats.org/officeDocument/2006/relationships" id="259" r:id="R75a4a99e53024bf3"/>
    <p:sldId xmlns:r="http://schemas.openxmlformats.org/officeDocument/2006/relationships" id="260" r:id="R6558c321dbe0423a"/>
    <p:sldId xmlns:r="http://schemas.openxmlformats.org/officeDocument/2006/relationships" id="261" r:id="R711b1c60b4614319"/>
    <p:sldId xmlns:r="http://schemas.openxmlformats.org/officeDocument/2006/relationships" id="262" r:id="R8ff385e84cd541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551df5f11e4a41" /><Relationship Type="http://schemas.openxmlformats.org/officeDocument/2006/relationships/slide" Target="/ppt/slides/slide1.xml" Id="R8826f80cdce44e1d" /><Relationship Type="http://schemas.openxmlformats.org/officeDocument/2006/relationships/slide" Target="/ppt/slides/slide2.xml" Id="R3e3dfebecfc34380" /><Relationship Type="http://schemas.openxmlformats.org/officeDocument/2006/relationships/slide" Target="/ppt/slides/slide3.xml" Id="R0fd662996e36445a" /><Relationship Type="http://schemas.openxmlformats.org/officeDocument/2006/relationships/slide" Target="/ppt/slides/slide4.xml" Id="R75a4a99e53024bf3" /><Relationship Type="http://schemas.openxmlformats.org/officeDocument/2006/relationships/slide" Target="/ppt/slides/slide5.xml" Id="R6558c321dbe0423a" /><Relationship Type="http://schemas.openxmlformats.org/officeDocument/2006/relationships/slide" Target="/ppt/slides/slide6.xml" Id="R711b1c60b4614319" /><Relationship Type="http://schemas.openxmlformats.org/officeDocument/2006/relationships/slide" Target="/ppt/slides/slide7.xml" Id="R8ff385e84cd541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a99c55046044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2cd978f0f4870" /><Relationship Type="http://schemas.openxmlformats.org/officeDocument/2006/relationships/theme" Target="/ppt/slideMasters/theme/theme1.xml" Id="Re7221073b7b042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e2cd978f0f48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5c7a1f600645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198a31ea243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fd683bced4e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f308e275643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e2b39045fc4f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b86bebde04b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799ede3fd4f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MELIOR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MELIOR AS ble etablert [år] og holder til i Stavern.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1 123 363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614 186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278 251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1 073 401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1 963 553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SKOGLUND PER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Ospelundveien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3292 Stavern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928 093 913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MELIOR AS</a:t>
            </a:r>
          </a:p>
        </p:txBody>
      </p:sp>
    </p:spTree>
  </p:cSld>
  <p:clrMapOvr>
    <a:masterClrMapping xmlns:a="http://schemas.openxmlformats.org/drawingml/2006/main"/>
  </p:clrMapOvr>
</p:sld>
</file>