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df6348686e43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d474717bdf4c6d"/>
  </p:sldMasterIdLst>
  <p:sldIdLst>
    <p:sldId xmlns:r="http://schemas.openxmlformats.org/officeDocument/2006/relationships" id="256" r:id="Rf464a31c34e84470"/>
    <p:sldId xmlns:r="http://schemas.openxmlformats.org/officeDocument/2006/relationships" id="257" r:id="Rdcf26d6d592449b5"/>
    <p:sldId xmlns:r="http://schemas.openxmlformats.org/officeDocument/2006/relationships" id="258" r:id="R013e0a0ddb1b4ed5"/>
    <p:sldId xmlns:r="http://schemas.openxmlformats.org/officeDocument/2006/relationships" id="259" r:id="R41ff866f019f4d58"/>
    <p:sldId xmlns:r="http://schemas.openxmlformats.org/officeDocument/2006/relationships" id="260" r:id="R4b64535a6732478b"/>
    <p:sldId xmlns:r="http://schemas.openxmlformats.org/officeDocument/2006/relationships" id="261" r:id="Ra9a29edc66b74093"/>
    <p:sldId xmlns:r="http://schemas.openxmlformats.org/officeDocument/2006/relationships" id="262" r:id="R33fe115002d543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474717bdf4c6d" /><Relationship Type="http://schemas.openxmlformats.org/officeDocument/2006/relationships/slide" Target="/ppt/slides/slide1.xml" Id="Rf464a31c34e84470" /><Relationship Type="http://schemas.openxmlformats.org/officeDocument/2006/relationships/slide" Target="/ppt/slides/slide2.xml" Id="Rdcf26d6d592449b5" /><Relationship Type="http://schemas.openxmlformats.org/officeDocument/2006/relationships/slide" Target="/ppt/slides/slide3.xml" Id="R013e0a0ddb1b4ed5" /><Relationship Type="http://schemas.openxmlformats.org/officeDocument/2006/relationships/slide" Target="/ppt/slides/slide4.xml" Id="R41ff866f019f4d58" /><Relationship Type="http://schemas.openxmlformats.org/officeDocument/2006/relationships/slide" Target="/ppt/slides/slide5.xml" Id="R4b64535a6732478b" /><Relationship Type="http://schemas.openxmlformats.org/officeDocument/2006/relationships/slide" Target="/ppt/slides/slide6.xml" Id="Ra9a29edc66b74093" /><Relationship Type="http://schemas.openxmlformats.org/officeDocument/2006/relationships/slide" Target="/ppt/slides/slide7.xml" Id="R33fe115002d543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a8a43d6b346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a42a905804bca" /><Relationship Type="http://schemas.openxmlformats.org/officeDocument/2006/relationships/theme" Target="/ppt/slideMasters/theme/theme1.xml" Id="Rf7804f5c279d4e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8a42a905804b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bd6e1ca3c4f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ef3e91d2741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5ac36bbb74a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eb0ac69fa42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b0cc236ab40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050f3933f4a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e60ead0d94b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MELTZER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MELTZER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MELTZER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MELTZER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MELTZER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MELTZER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10 013 992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10 037 598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10 037 967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MELTZER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SKAGENG JEPPE A GILLESEN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SKAGENG MARI BEKKEN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MELTZER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Utsynsveien 5E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928 093 743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MELTZER AS</a:t>
            </a:r>
          </a:p>
        </p:txBody>
      </p:sp>
    </p:spTree>
  </p:cSld>
  <p:clrMapOvr>
    <a:masterClrMapping xmlns:a="http://schemas.openxmlformats.org/drawingml/2006/main"/>
  </p:clrMapOvr>
</p:sld>
</file>