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8661fbc12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6659b107a4ac2"/>
  </p:sldMasterIdLst>
  <p:sldIdLst>
    <p:sldId xmlns:r="http://schemas.openxmlformats.org/officeDocument/2006/relationships" id="256" r:id="Re9a2381caa8e47d6"/>
    <p:sldId xmlns:r="http://schemas.openxmlformats.org/officeDocument/2006/relationships" id="257" r:id="R9513a5772dc14232"/>
    <p:sldId xmlns:r="http://schemas.openxmlformats.org/officeDocument/2006/relationships" id="258" r:id="Ra634bb59b11a44ca"/>
    <p:sldId xmlns:r="http://schemas.openxmlformats.org/officeDocument/2006/relationships" id="259" r:id="R94037fd6b2e84071"/>
    <p:sldId xmlns:r="http://schemas.openxmlformats.org/officeDocument/2006/relationships" id="260" r:id="Rda927e88611640f2"/>
    <p:sldId xmlns:r="http://schemas.openxmlformats.org/officeDocument/2006/relationships" id="261" r:id="R973a678592ca4f10"/>
    <p:sldId xmlns:r="http://schemas.openxmlformats.org/officeDocument/2006/relationships" id="262" r:id="Rec6419ad07e8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6659b107a4ac2" /><Relationship Type="http://schemas.openxmlformats.org/officeDocument/2006/relationships/slide" Target="/ppt/slides/slide1.xml" Id="Re9a2381caa8e47d6" /><Relationship Type="http://schemas.openxmlformats.org/officeDocument/2006/relationships/slide" Target="/ppt/slides/slide2.xml" Id="R9513a5772dc14232" /><Relationship Type="http://schemas.openxmlformats.org/officeDocument/2006/relationships/slide" Target="/ppt/slides/slide3.xml" Id="Ra634bb59b11a44ca" /><Relationship Type="http://schemas.openxmlformats.org/officeDocument/2006/relationships/slide" Target="/ppt/slides/slide4.xml" Id="R94037fd6b2e84071" /><Relationship Type="http://schemas.openxmlformats.org/officeDocument/2006/relationships/slide" Target="/ppt/slides/slide5.xml" Id="Rda927e88611640f2" /><Relationship Type="http://schemas.openxmlformats.org/officeDocument/2006/relationships/slide" Target="/ppt/slides/slide6.xml" Id="R973a678592ca4f10" /><Relationship Type="http://schemas.openxmlformats.org/officeDocument/2006/relationships/slide" Target="/ppt/slides/slide7.xml" Id="Rec6419ad07e8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0fb28acb34b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7a4536dca4e31" /><Relationship Type="http://schemas.openxmlformats.org/officeDocument/2006/relationships/theme" Target="/ppt/slideMasters/theme/theme1.xml" Id="R26d543979ff3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7a4536dca4e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facbe13ae4b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6ea7bc7b742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412e804db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49a9d355e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1447f61bd42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f1e02a76a46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64ad3b315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SUPERO OMNIA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SUPERO OMNIA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CORIC OGNJEN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Ognjen Coric, Hagavegen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2066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SUPERO OMNIA AS</a:t>
            </a:r>
          </a:p>
        </p:txBody>
      </p:sp>
    </p:spTree>
  </p:cSld>
  <p:clrMapOvr>
    <a:masterClrMapping xmlns:a="http://schemas.openxmlformats.org/drawingml/2006/main"/>
  </p:clrMapOvr>
</p:sld>
</file>