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d3a2b75415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760bd877dd43d7"/>
  </p:sldMasterIdLst>
  <p:sldIdLst>
    <p:sldId xmlns:r="http://schemas.openxmlformats.org/officeDocument/2006/relationships" id="256" r:id="Rb3726b3d938647ef"/>
    <p:sldId xmlns:r="http://schemas.openxmlformats.org/officeDocument/2006/relationships" id="257" r:id="Rf2f617992d4d48da"/>
    <p:sldId xmlns:r="http://schemas.openxmlformats.org/officeDocument/2006/relationships" id="258" r:id="Rcf73332eac154f63"/>
    <p:sldId xmlns:r="http://schemas.openxmlformats.org/officeDocument/2006/relationships" id="259" r:id="Rb53796d7d17f48c2"/>
    <p:sldId xmlns:r="http://schemas.openxmlformats.org/officeDocument/2006/relationships" id="260" r:id="R57fb73ce947e4ab0"/>
    <p:sldId xmlns:r="http://schemas.openxmlformats.org/officeDocument/2006/relationships" id="261" r:id="Rc9c5181e199b4e47"/>
    <p:sldId xmlns:r="http://schemas.openxmlformats.org/officeDocument/2006/relationships" id="262" r:id="R4ed665c76db94c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60bd877dd43d7" /><Relationship Type="http://schemas.openxmlformats.org/officeDocument/2006/relationships/slide" Target="/ppt/slides/slide1.xml" Id="Rb3726b3d938647ef" /><Relationship Type="http://schemas.openxmlformats.org/officeDocument/2006/relationships/slide" Target="/ppt/slides/slide2.xml" Id="Rf2f617992d4d48da" /><Relationship Type="http://schemas.openxmlformats.org/officeDocument/2006/relationships/slide" Target="/ppt/slides/slide3.xml" Id="Rcf73332eac154f63" /><Relationship Type="http://schemas.openxmlformats.org/officeDocument/2006/relationships/slide" Target="/ppt/slides/slide4.xml" Id="Rb53796d7d17f48c2" /><Relationship Type="http://schemas.openxmlformats.org/officeDocument/2006/relationships/slide" Target="/ppt/slides/slide5.xml" Id="R57fb73ce947e4ab0" /><Relationship Type="http://schemas.openxmlformats.org/officeDocument/2006/relationships/slide" Target="/ppt/slides/slide6.xml" Id="Rc9c5181e199b4e47" /><Relationship Type="http://schemas.openxmlformats.org/officeDocument/2006/relationships/slide" Target="/ppt/slides/slide7.xml" Id="R4ed665c76db94c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d3e3f872346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c92b84d4d421a" /><Relationship Type="http://schemas.openxmlformats.org/officeDocument/2006/relationships/theme" Target="/ppt/slideMasters/theme/theme1.xml" Id="Rfda0264d21a546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fc92b84d4d42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36253369e47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88ba70a0a4d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fbc62da2f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a89ce74ea45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9efd6dcb047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d195a9bf44f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c40c0902e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BA5 EKSTRA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BA5 EKSTRA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BA5 EKSTRA 4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BA5 EKSTRA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BA5 EKSTRA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BA5 EKSTRA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1 123 262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BA5 EKSTRA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BA5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DAIMYO EIENDOM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BA5 EKSTRA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928 092 011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BA5 EKSTRA 4 AS</a:t>
            </a:r>
          </a:p>
        </p:txBody>
      </p:sp>
    </p:spTree>
  </p:cSld>
  <p:clrMapOvr>
    <a:masterClrMapping xmlns:a="http://schemas.openxmlformats.org/drawingml/2006/main"/>
  </p:clrMapOvr>
</p:sld>
</file>