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675f821e2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db2ef66b854965"/>
  </p:sldMasterIdLst>
  <p:sldIdLst>
    <p:sldId xmlns:r="http://schemas.openxmlformats.org/officeDocument/2006/relationships" id="256" r:id="Ra897f4fae9cc41a7"/>
    <p:sldId xmlns:r="http://schemas.openxmlformats.org/officeDocument/2006/relationships" id="257" r:id="R8d213ffe4ee74594"/>
    <p:sldId xmlns:r="http://schemas.openxmlformats.org/officeDocument/2006/relationships" id="258" r:id="Rb9af3a394e114845"/>
    <p:sldId xmlns:r="http://schemas.openxmlformats.org/officeDocument/2006/relationships" id="259" r:id="R30c161eebc9c407e"/>
    <p:sldId xmlns:r="http://schemas.openxmlformats.org/officeDocument/2006/relationships" id="260" r:id="R266566b2494248cc"/>
    <p:sldId xmlns:r="http://schemas.openxmlformats.org/officeDocument/2006/relationships" id="261" r:id="R4a746b981d84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b2ef66b854965" /><Relationship Type="http://schemas.openxmlformats.org/officeDocument/2006/relationships/slide" Target="/ppt/slides/slide1.xml" Id="Ra897f4fae9cc41a7" /><Relationship Type="http://schemas.openxmlformats.org/officeDocument/2006/relationships/slide" Target="/ppt/slides/slide2.xml" Id="R8d213ffe4ee74594" /><Relationship Type="http://schemas.openxmlformats.org/officeDocument/2006/relationships/slide" Target="/ppt/slides/slide3.xml" Id="Rb9af3a394e114845" /><Relationship Type="http://schemas.openxmlformats.org/officeDocument/2006/relationships/slide" Target="/ppt/slides/slide4.xml" Id="R30c161eebc9c407e" /><Relationship Type="http://schemas.openxmlformats.org/officeDocument/2006/relationships/slide" Target="/ppt/slides/slide5.xml" Id="R266566b2494248cc" /><Relationship Type="http://schemas.openxmlformats.org/officeDocument/2006/relationships/slide" Target="/ppt/slides/slide6.xml" Id="R4a746b981d84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f403c4ced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ce12bc4784ee7" /><Relationship Type="http://schemas.openxmlformats.org/officeDocument/2006/relationships/theme" Target="/ppt/slideMasters/theme/theme1.xml" Id="Rbd4162c401b7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ce12bc4784e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a053b8844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f9edc862b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1cc751a1b4a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8cb8cc994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c592845c1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92ef14fea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OTTAR BERGERSEN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OTTAR BERGERSEN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BERGERSEN &amp; SØNNER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OTTAR BERGERSEN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OTTAR BERGERSEN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OTTAR BERGERSEN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 BERGERSEN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OTTAR BERGERSEN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 7648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928 086 429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OTTAR BERGERSEN &amp; SØNNER AS</a:t>
            </a:r>
          </a:p>
        </p:txBody>
      </p:sp>
    </p:spTree>
  </p:cSld>
  <p:clrMapOvr>
    <a:masterClrMapping xmlns:a="http://schemas.openxmlformats.org/drawingml/2006/main"/>
  </p:clrMapOvr>
</p:sld>
</file>