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19ee8b524ca40b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30525d879284cb8"/>
  </p:sldMasterIdLst>
  <p:sldIdLst>
    <p:sldId xmlns:r="http://schemas.openxmlformats.org/officeDocument/2006/relationships" id="256" r:id="R1a55dffc8b2b4355"/>
    <p:sldId xmlns:r="http://schemas.openxmlformats.org/officeDocument/2006/relationships" id="257" r:id="R85308b718ffe40e7"/>
    <p:sldId xmlns:r="http://schemas.openxmlformats.org/officeDocument/2006/relationships" id="258" r:id="R91592cb8d7374db8"/>
    <p:sldId xmlns:r="http://schemas.openxmlformats.org/officeDocument/2006/relationships" id="259" r:id="R0884783967ed46d0"/>
    <p:sldId xmlns:r="http://schemas.openxmlformats.org/officeDocument/2006/relationships" id="260" r:id="R4257fc1666be45eb"/>
    <p:sldId xmlns:r="http://schemas.openxmlformats.org/officeDocument/2006/relationships" id="261" r:id="R2584b23a24ef47d1"/>
    <p:sldId xmlns:r="http://schemas.openxmlformats.org/officeDocument/2006/relationships" id="262" r:id="Rb70f51b228e841f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30525d879284cb8" /><Relationship Type="http://schemas.openxmlformats.org/officeDocument/2006/relationships/slide" Target="/ppt/slides/slide1.xml" Id="R1a55dffc8b2b4355" /><Relationship Type="http://schemas.openxmlformats.org/officeDocument/2006/relationships/slide" Target="/ppt/slides/slide2.xml" Id="R85308b718ffe40e7" /><Relationship Type="http://schemas.openxmlformats.org/officeDocument/2006/relationships/slide" Target="/ppt/slides/slide3.xml" Id="R91592cb8d7374db8" /><Relationship Type="http://schemas.openxmlformats.org/officeDocument/2006/relationships/slide" Target="/ppt/slides/slide4.xml" Id="R0884783967ed46d0" /><Relationship Type="http://schemas.openxmlformats.org/officeDocument/2006/relationships/slide" Target="/ppt/slides/slide5.xml" Id="R4257fc1666be45eb" /><Relationship Type="http://schemas.openxmlformats.org/officeDocument/2006/relationships/slide" Target="/ppt/slides/slide6.xml" Id="R2584b23a24ef47d1" /><Relationship Type="http://schemas.openxmlformats.org/officeDocument/2006/relationships/slide" Target="/ppt/slides/slide7.xml" Id="Rb70f51b228e841f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7f1ffd4f4e5494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cf7451af164c16" /><Relationship Type="http://schemas.openxmlformats.org/officeDocument/2006/relationships/theme" Target="/ppt/slideMasters/theme/theme1.xml" Id="Rc53a230a7ead4f1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0cf7451af164c1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597a9dc197450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a2e48f92444b7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f120831038481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a30859872147c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0e29aa7d95466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a368062d1f4af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63d5d1317a465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KOBBVÅGEN KNUSEVERK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KOBBVÅGEN KNUSEVERK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KOBBVÅGEN KNUSEVERK AS ble etablert [år] og holder til i Straumsjøen.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KOBBVÅGEN KNUSEVERK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KOBBVÅGEN KNUSEVERK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KOBBVÅGEN KNUSEVERK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63 065 770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6 200 904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4 815 913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18 464 621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31 353 944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KOBBVÅGEN KNUSEVERK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 BERGERSEN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KOBBVÅGEN KNUSEVERK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Bøveien 1065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8475 Straumsjøen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928 086 402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KOBBVÅGEN KNUSEVERK AS</a:t>
            </a:r>
          </a:p>
        </p:txBody>
      </p:sp>
    </p:spTree>
  </p:cSld>
  <p:clrMapOvr>
    <a:masterClrMapping xmlns:a="http://schemas.openxmlformats.org/drawingml/2006/main"/>
  </p:clrMapOvr>
</p:sld>
</file>