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0a356465447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18d4aa3d024baa"/>
  </p:sldMasterIdLst>
  <p:sldIdLst>
    <p:sldId xmlns:r="http://schemas.openxmlformats.org/officeDocument/2006/relationships" id="256" r:id="R44c0fd201cad401f"/>
    <p:sldId xmlns:r="http://schemas.openxmlformats.org/officeDocument/2006/relationships" id="257" r:id="R28564684059c4ef1"/>
    <p:sldId xmlns:r="http://schemas.openxmlformats.org/officeDocument/2006/relationships" id="258" r:id="Rb377d7a6080b44fe"/>
    <p:sldId xmlns:r="http://schemas.openxmlformats.org/officeDocument/2006/relationships" id="259" r:id="Rf4c6999a03ee4169"/>
    <p:sldId xmlns:r="http://schemas.openxmlformats.org/officeDocument/2006/relationships" id="260" r:id="Reb1f54fc3db24914"/>
    <p:sldId xmlns:r="http://schemas.openxmlformats.org/officeDocument/2006/relationships" id="261" r:id="R41347bcf98334679"/>
    <p:sldId xmlns:r="http://schemas.openxmlformats.org/officeDocument/2006/relationships" id="262" r:id="R87131cdfe22746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8d4aa3d024baa" /><Relationship Type="http://schemas.openxmlformats.org/officeDocument/2006/relationships/slide" Target="/ppt/slides/slide1.xml" Id="R44c0fd201cad401f" /><Relationship Type="http://schemas.openxmlformats.org/officeDocument/2006/relationships/slide" Target="/ppt/slides/slide2.xml" Id="R28564684059c4ef1" /><Relationship Type="http://schemas.openxmlformats.org/officeDocument/2006/relationships/slide" Target="/ppt/slides/slide3.xml" Id="Rb377d7a6080b44fe" /><Relationship Type="http://schemas.openxmlformats.org/officeDocument/2006/relationships/slide" Target="/ppt/slides/slide4.xml" Id="Rf4c6999a03ee4169" /><Relationship Type="http://schemas.openxmlformats.org/officeDocument/2006/relationships/slide" Target="/ppt/slides/slide5.xml" Id="Reb1f54fc3db24914" /><Relationship Type="http://schemas.openxmlformats.org/officeDocument/2006/relationships/slide" Target="/ppt/slides/slide6.xml" Id="R41347bcf98334679" /><Relationship Type="http://schemas.openxmlformats.org/officeDocument/2006/relationships/slide" Target="/ppt/slides/slide7.xml" Id="R87131cdfe22746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cf15d0b18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a649aeeea4137" /><Relationship Type="http://schemas.openxmlformats.org/officeDocument/2006/relationships/theme" Target="/ppt/slideMasters/theme/theme1.xml" Id="Rd11a5a4f551f4e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ca649aeeea41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627b6fbdf45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d27fd64a4e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51d46a91746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7dd244596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33e834f274f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5521ffd0d4c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c7230cfa6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TOVE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2 080 640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2 081 640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VAGLE TOVE BORSHEIM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Carlsens veg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TOVE HOLDING AS</a:t>
            </a:r>
          </a:p>
        </p:txBody>
      </p:sp>
    </p:spTree>
  </p:cSld>
  <p:clrMapOvr>
    <a:masterClrMapping xmlns:a="http://schemas.openxmlformats.org/drawingml/2006/main"/>
  </p:clrMapOvr>
</p:sld>
</file>