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1710ea3702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e2adc3d8674d10"/>
  </p:sldMasterIdLst>
  <p:sldIdLst>
    <p:sldId xmlns:r="http://schemas.openxmlformats.org/officeDocument/2006/relationships" id="256" r:id="R24ba685484464ff4"/>
    <p:sldId xmlns:r="http://schemas.openxmlformats.org/officeDocument/2006/relationships" id="257" r:id="Re4541c2462984370"/>
    <p:sldId xmlns:r="http://schemas.openxmlformats.org/officeDocument/2006/relationships" id="258" r:id="R2c1699533e6245b4"/>
    <p:sldId xmlns:r="http://schemas.openxmlformats.org/officeDocument/2006/relationships" id="259" r:id="Rc3458fd236564139"/>
    <p:sldId xmlns:r="http://schemas.openxmlformats.org/officeDocument/2006/relationships" id="260" r:id="Rce13ec4bd80d45b7"/>
    <p:sldId xmlns:r="http://schemas.openxmlformats.org/officeDocument/2006/relationships" id="261" r:id="R4c890a41e20a43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e2adc3d8674d10" /><Relationship Type="http://schemas.openxmlformats.org/officeDocument/2006/relationships/slide" Target="/ppt/slides/slide1.xml" Id="R24ba685484464ff4" /><Relationship Type="http://schemas.openxmlformats.org/officeDocument/2006/relationships/slide" Target="/ppt/slides/slide2.xml" Id="Re4541c2462984370" /><Relationship Type="http://schemas.openxmlformats.org/officeDocument/2006/relationships/slide" Target="/ppt/slides/slide3.xml" Id="R2c1699533e6245b4" /><Relationship Type="http://schemas.openxmlformats.org/officeDocument/2006/relationships/slide" Target="/ppt/slides/slide4.xml" Id="Rc3458fd236564139" /><Relationship Type="http://schemas.openxmlformats.org/officeDocument/2006/relationships/slide" Target="/ppt/slides/slide5.xml" Id="Rce13ec4bd80d45b7" /><Relationship Type="http://schemas.openxmlformats.org/officeDocument/2006/relationships/slide" Target="/ppt/slides/slide6.xml" Id="R4c890a41e20a43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07fab391b48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1e5ed105e45e1" /><Relationship Type="http://schemas.openxmlformats.org/officeDocument/2006/relationships/theme" Target="/ppt/slideMasters/theme/theme1.xml" Id="Re34f8f8eaeb144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31e5ed105e45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0580ce69a47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354f642d14b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fbf0f2fdc4c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9ab9b3aae42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41b235c584d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91c9752834a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ANDRE BEKKELUND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Engesvevegen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928 083 160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 HOLDING AS</a:t>
            </a:r>
          </a:p>
        </p:txBody>
      </p:sp>
    </p:spTree>
  </p:cSld>
  <p:clrMapOvr>
    <a:masterClrMapping xmlns:a="http://schemas.openxmlformats.org/drawingml/2006/main"/>
  </p:clrMapOvr>
</p:sld>
</file>