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0887a9606242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21b38348ad4d32"/>
  </p:sldMasterIdLst>
  <p:sldIdLst>
    <p:sldId xmlns:r="http://schemas.openxmlformats.org/officeDocument/2006/relationships" id="256" r:id="Rb0ba75fe284a4b0d"/>
    <p:sldId xmlns:r="http://schemas.openxmlformats.org/officeDocument/2006/relationships" id="257" r:id="Rbbe2e66238584670"/>
    <p:sldId xmlns:r="http://schemas.openxmlformats.org/officeDocument/2006/relationships" id="258" r:id="Refeb2cc60e2f4858"/>
    <p:sldId xmlns:r="http://schemas.openxmlformats.org/officeDocument/2006/relationships" id="259" r:id="Rd17f095a7c0549a9"/>
    <p:sldId xmlns:r="http://schemas.openxmlformats.org/officeDocument/2006/relationships" id="260" r:id="Re7f7eb5bd0474f13"/>
    <p:sldId xmlns:r="http://schemas.openxmlformats.org/officeDocument/2006/relationships" id="261" r:id="R76edb42a25814b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1b38348ad4d32" /><Relationship Type="http://schemas.openxmlformats.org/officeDocument/2006/relationships/slide" Target="/ppt/slides/slide1.xml" Id="Rb0ba75fe284a4b0d" /><Relationship Type="http://schemas.openxmlformats.org/officeDocument/2006/relationships/slide" Target="/ppt/slides/slide2.xml" Id="Rbbe2e66238584670" /><Relationship Type="http://schemas.openxmlformats.org/officeDocument/2006/relationships/slide" Target="/ppt/slides/slide3.xml" Id="Refeb2cc60e2f4858" /><Relationship Type="http://schemas.openxmlformats.org/officeDocument/2006/relationships/slide" Target="/ppt/slides/slide4.xml" Id="Rd17f095a7c0549a9" /><Relationship Type="http://schemas.openxmlformats.org/officeDocument/2006/relationships/slide" Target="/ppt/slides/slide5.xml" Id="Re7f7eb5bd0474f13" /><Relationship Type="http://schemas.openxmlformats.org/officeDocument/2006/relationships/slide" Target="/ppt/slides/slide6.xml" Id="R76edb42a25814b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7147e7c0af4a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c5b0c33044d0e" /><Relationship Type="http://schemas.openxmlformats.org/officeDocument/2006/relationships/theme" Target="/ppt/slideMasters/theme/theme1.xml" Id="Rde9fa47786cc49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cc5b0c33044d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dfb3ad14e48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a93179f9041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1bb02c68a41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01c8c2d6042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0b55701a349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ad04628914c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MDK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MDK HOLDING AS ble etablert [år] og holder til i Vang På Hedmarken.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Marius Hagen, Fartvegen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2324 Vang På Hedmarken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928 081 966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MDK HOLDING AS</a:t>
            </a:r>
          </a:p>
        </p:txBody>
      </p:sp>
    </p:spTree>
  </p:cSld>
  <p:clrMapOvr>
    <a:masterClrMapping xmlns:a="http://schemas.openxmlformats.org/drawingml/2006/main"/>
  </p:clrMapOvr>
</p:sld>
</file>