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801659ed1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cda8a7c7142c6"/>
  </p:sldMasterIdLst>
  <p:sldIdLst>
    <p:sldId xmlns:r="http://schemas.openxmlformats.org/officeDocument/2006/relationships" id="256" r:id="R937feb2a30e8468d"/>
    <p:sldId xmlns:r="http://schemas.openxmlformats.org/officeDocument/2006/relationships" id="257" r:id="R9c25ce54f8d047ba"/>
    <p:sldId xmlns:r="http://schemas.openxmlformats.org/officeDocument/2006/relationships" id="258" r:id="R54d907be3951486d"/>
    <p:sldId xmlns:r="http://schemas.openxmlformats.org/officeDocument/2006/relationships" id="259" r:id="R480a5de1480348de"/>
    <p:sldId xmlns:r="http://schemas.openxmlformats.org/officeDocument/2006/relationships" id="260" r:id="R7f1fbf6912c84276"/>
    <p:sldId xmlns:r="http://schemas.openxmlformats.org/officeDocument/2006/relationships" id="261" r:id="R438ea0405937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cda8a7c7142c6" /><Relationship Type="http://schemas.openxmlformats.org/officeDocument/2006/relationships/slide" Target="/ppt/slides/slide1.xml" Id="R937feb2a30e8468d" /><Relationship Type="http://schemas.openxmlformats.org/officeDocument/2006/relationships/slide" Target="/ppt/slides/slide2.xml" Id="R9c25ce54f8d047ba" /><Relationship Type="http://schemas.openxmlformats.org/officeDocument/2006/relationships/slide" Target="/ppt/slides/slide3.xml" Id="R54d907be3951486d" /><Relationship Type="http://schemas.openxmlformats.org/officeDocument/2006/relationships/slide" Target="/ppt/slides/slide4.xml" Id="R480a5de1480348de" /><Relationship Type="http://schemas.openxmlformats.org/officeDocument/2006/relationships/slide" Target="/ppt/slides/slide5.xml" Id="R7f1fbf6912c84276" /><Relationship Type="http://schemas.openxmlformats.org/officeDocument/2006/relationships/slide" Target="/ppt/slides/slide6.xml" Id="R438ea0405937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d39dfe11d4e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b9c7fe63e4c76" /><Relationship Type="http://schemas.openxmlformats.org/officeDocument/2006/relationships/theme" Target="/ppt/slideMasters/theme/theme1.xml" Id="Rabaa8e9f0b9f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b9c7fe63e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36d0aafc6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f39ba4fb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2e7ed3413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bbe7d522745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1eeac12a54c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31205d2b9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TRASS INVEST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TORODD RANDE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Torodd Rande, Basterudvegen 21D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928 081 907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TRASS INVEST AS</a:t>
            </a:r>
          </a:p>
        </p:txBody>
      </p:sp>
    </p:spTree>
  </p:cSld>
  <p:clrMapOvr>
    <a:masterClrMapping xmlns:a="http://schemas.openxmlformats.org/drawingml/2006/main"/>
  </p:clrMapOvr>
</p:sld>
</file>