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55f37f529843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3d60f4595745f1"/>
  </p:sldMasterIdLst>
  <p:sldIdLst>
    <p:sldId xmlns:r="http://schemas.openxmlformats.org/officeDocument/2006/relationships" id="256" r:id="R615e2d786bf8415b"/>
    <p:sldId xmlns:r="http://schemas.openxmlformats.org/officeDocument/2006/relationships" id="257" r:id="R73bda8cd0396430a"/>
    <p:sldId xmlns:r="http://schemas.openxmlformats.org/officeDocument/2006/relationships" id="258" r:id="Rab1af97dfe7e4e72"/>
    <p:sldId xmlns:r="http://schemas.openxmlformats.org/officeDocument/2006/relationships" id="259" r:id="R4d41722f6df742b1"/>
    <p:sldId xmlns:r="http://schemas.openxmlformats.org/officeDocument/2006/relationships" id="260" r:id="Rcb279a966ff64213"/>
    <p:sldId xmlns:r="http://schemas.openxmlformats.org/officeDocument/2006/relationships" id="261" r:id="R90922aa097a541c3"/>
    <p:sldId xmlns:r="http://schemas.openxmlformats.org/officeDocument/2006/relationships" id="262" r:id="R44672041c80e40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3d60f4595745f1" /><Relationship Type="http://schemas.openxmlformats.org/officeDocument/2006/relationships/slide" Target="/ppt/slides/slide1.xml" Id="R615e2d786bf8415b" /><Relationship Type="http://schemas.openxmlformats.org/officeDocument/2006/relationships/slide" Target="/ppt/slides/slide2.xml" Id="R73bda8cd0396430a" /><Relationship Type="http://schemas.openxmlformats.org/officeDocument/2006/relationships/slide" Target="/ppt/slides/slide3.xml" Id="Rab1af97dfe7e4e72" /><Relationship Type="http://schemas.openxmlformats.org/officeDocument/2006/relationships/slide" Target="/ppt/slides/slide4.xml" Id="R4d41722f6df742b1" /><Relationship Type="http://schemas.openxmlformats.org/officeDocument/2006/relationships/slide" Target="/ppt/slides/slide5.xml" Id="Rcb279a966ff64213" /><Relationship Type="http://schemas.openxmlformats.org/officeDocument/2006/relationships/slide" Target="/ppt/slides/slide6.xml" Id="R90922aa097a541c3" /><Relationship Type="http://schemas.openxmlformats.org/officeDocument/2006/relationships/slide" Target="/ppt/slides/slide7.xml" Id="R44672041c80e40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a4989b1e146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5847a206c42d1" /><Relationship Type="http://schemas.openxmlformats.org/officeDocument/2006/relationships/theme" Target="/ppt/slideMasters/theme/theme1.xml" Id="Rc119845229c842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45847a206c42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5e0897b4445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38770cdbf41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13917d5e749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3d8b4b74b45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718e685d249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63cf163c148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47a7ec9c045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DANNES AS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2 259 861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2 259 861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NESSE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Myrdalskogen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5118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928 081 168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DANNES AS</a:t>
            </a:r>
          </a:p>
        </p:txBody>
      </p:sp>
    </p:spTree>
  </p:cSld>
  <p:clrMapOvr>
    <a:masterClrMapping xmlns:a="http://schemas.openxmlformats.org/drawingml/2006/main"/>
  </p:clrMapOvr>
</p:sld>
</file>