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c6b1b642e6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cdc8ef53f4f66"/>
  </p:sldMasterIdLst>
  <p:sldIdLst>
    <p:sldId xmlns:r="http://schemas.openxmlformats.org/officeDocument/2006/relationships" id="256" r:id="R1f0fc0d2bd014b9e"/>
    <p:sldId xmlns:r="http://schemas.openxmlformats.org/officeDocument/2006/relationships" id="257" r:id="Rbf0e7df8b2434762"/>
    <p:sldId xmlns:r="http://schemas.openxmlformats.org/officeDocument/2006/relationships" id="258" r:id="R76bbcf28bdc14e0c"/>
    <p:sldId xmlns:r="http://schemas.openxmlformats.org/officeDocument/2006/relationships" id="259" r:id="R0b138e08b63f4b07"/>
    <p:sldId xmlns:r="http://schemas.openxmlformats.org/officeDocument/2006/relationships" id="260" r:id="Rb06e0d887fc4468f"/>
    <p:sldId xmlns:r="http://schemas.openxmlformats.org/officeDocument/2006/relationships" id="261" r:id="R6e90218ba025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cdc8ef53f4f66" /><Relationship Type="http://schemas.openxmlformats.org/officeDocument/2006/relationships/slide" Target="/ppt/slides/slide1.xml" Id="R1f0fc0d2bd014b9e" /><Relationship Type="http://schemas.openxmlformats.org/officeDocument/2006/relationships/slide" Target="/ppt/slides/slide2.xml" Id="Rbf0e7df8b2434762" /><Relationship Type="http://schemas.openxmlformats.org/officeDocument/2006/relationships/slide" Target="/ppt/slides/slide3.xml" Id="R76bbcf28bdc14e0c" /><Relationship Type="http://schemas.openxmlformats.org/officeDocument/2006/relationships/slide" Target="/ppt/slides/slide4.xml" Id="R0b138e08b63f4b07" /><Relationship Type="http://schemas.openxmlformats.org/officeDocument/2006/relationships/slide" Target="/ppt/slides/slide5.xml" Id="Rb06e0d887fc4468f" /><Relationship Type="http://schemas.openxmlformats.org/officeDocument/2006/relationships/slide" Target="/ppt/slides/slide6.xml" Id="R6e90218ba025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e9c81ea54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9156a9c28410c" /><Relationship Type="http://schemas.openxmlformats.org/officeDocument/2006/relationships/theme" Target="/ppt/slideMasters/theme/theme1.xml" Id="Rd3a8725ef929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9156a9c28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ce24700e5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686ce019447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40cf5fddd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2b74a7cc34f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8e5a100c7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b5aa49040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MARTIN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928 080 501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 HOLDING AS</a:t>
            </a:r>
          </a:p>
        </p:txBody>
      </p:sp>
    </p:spTree>
  </p:cSld>
  <p:clrMapOvr>
    <a:masterClrMapping xmlns:a="http://schemas.openxmlformats.org/drawingml/2006/main"/>
  </p:clrMapOvr>
</p:sld>
</file>